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5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Default Extension="xlsx" ContentType="application/vnd.openxmlformats-officedocument.spreadsheetml.sheet"/>
  <Override PartName="/ppt/diagrams/layout13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ppt/charts/chart1.xml" ContentType="application/vnd.openxmlformats-officedocument.drawingml.chart+xml"/>
  <Override PartName="/ppt/diagrams/colors14.xml" ContentType="application/vnd.openxmlformats-officedocument.drawingml.diagramColors+xml"/>
  <Override PartName="/ppt/diagrams/colors16.xml" ContentType="application/vnd.openxmlformats-officedocument.drawingml.diagramColor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quickStyle16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charts/chart2.xml" ContentType="application/vnd.openxmlformats-officedocument.drawingml.chart+xml"/>
  <Override PartName="/ppt/diagrams/colors15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0"/>
  </p:notesMasterIdLst>
  <p:sldIdLst>
    <p:sldId id="265" r:id="rId2"/>
    <p:sldId id="264" r:id="rId3"/>
    <p:sldId id="256" r:id="rId4"/>
    <p:sldId id="266" r:id="rId5"/>
    <p:sldId id="257" r:id="rId6"/>
    <p:sldId id="267" r:id="rId7"/>
    <p:sldId id="258" r:id="rId8"/>
    <p:sldId id="268" r:id="rId9"/>
    <p:sldId id="259" r:id="rId10"/>
    <p:sldId id="269" r:id="rId11"/>
    <p:sldId id="260" r:id="rId12"/>
    <p:sldId id="270" r:id="rId13"/>
    <p:sldId id="272" r:id="rId14"/>
    <p:sldId id="273" r:id="rId15"/>
    <p:sldId id="263" r:id="rId16"/>
    <p:sldId id="261" r:id="rId17"/>
    <p:sldId id="262" r:id="rId18"/>
    <p:sldId id="27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6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Доплата к стипендии</a:t>
            </a:r>
            <a:endParaRPr lang="ru-RU" dirty="0"/>
          </a:p>
          <a:p>
            <a:pPr>
              <a:defRPr/>
            </a:pPr>
            <a:r>
              <a:rPr lang="ru-RU" dirty="0"/>
              <a:t>(</a:t>
            </a:r>
            <a:r>
              <a:rPr lang="ru-RU" dirty="0" err="1"/>
              <a:t>бакалавриат</a:t>
            </a:r>
            <a:r>
              <a:rPr lang="ru-RU" dirty="0"/>
              <a:t>, </a:t>
            </a:r>
            <a:r>
              <a:rPr lang="ru-RU" dirty="0" err="1"/>
              <a:t>специалитет</a:t>
            </a:r>
            <a:r>
              <a:rPr lang="ru-RU" dirty="0"/>
              <a:t>, магистратура)</a:t>
            </a:r>
          </a:p>
        </c:rich>
      </c:tx>
      <c:layout/>
    </c:title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минимальная</c:v>
                </c:pt>
                <c:pt idx="1">
                  <c:v>максимальная</c:v>
                </c:pt>
                <c:pt idx="2">
                  <c:v>средняя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2680</c:v>
                </c:pt>
                <c:pt idx="1">
                  <c:v>8710</c:v>
                </c:pt>
                <c:pt idx="2">
                  <c:v>5695</c:v>
                </c:pt>
              </c:numCache>
            </c:numRef>
          </c:val>
        </c:ser>
        <c:dLbls>
          <c:showVal val="1"/>
        </c:dLbls>
        <c:shape val="box"/>
        <c:axId val="140778496"/>
        <c:axId val="141206272"/>
        <c:axId val="0"/>
      </c:bar3DChart>
      <c:catAx>
        <c:axId val="140778496"/>
        <c:scaling>
          <c:orientation val="minMax"/>
        </c:scaling>
        <c:axPos val="b"/>
        <c:tickLblPos val="nextTo"/>
        <c:crossAx val="141206272"/>
        <c:crosses val="autoZero"/>
        <c:auto val="1"/>
        <c:lblAlgn val="ctr"/>
        <c:lblOffset val="100"/>
      </c:catAx>
      <c:valAx>
        <c:axId val="141206272"/>
        <c:scaling>
          <c:orientation val="minMax"/>
        </c:scaling>
        <c:axPos val="l"/>
        <c:majorGridlines/>
        <c:numFmt formatCode="General" sourceLinked="1"/>
        <c:tickLblPos val="nextTo"/>
        <c:crossAx val="140778496"/>
        <c:crosses val="autoZero"/>
        <c:crossBetween val="between"/>
      </c:valAx>
    </c:plotArea>
    <c:plotVisOnly val="1"/>
  </c:chart>
  <c:txPr>
    <a:bodyPr/>
    <a:lstStyle/>
    <a:p>
      <a:pPr>
        <a:defRPr sz="1800">
          <a:latin typeface="Arial Black" pitchFamily="34" charset="0"/>
        </a:defRPr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6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Доплаты к </a:t>
            </a:r>
            <a:r>
              <a:rPr lang="ru-RU" dirty="0" smtClean="0"/>
              <a:t>стипендиям </a:t>
            </a:r>
            <a:r>
              <a:rPr lang="ru-RU" dirty="0" smtClean="0"/>
              <a:t>аспирантов и ординаторов</a:t>
            </a:r>
            <a:endParaRPr lang="ru-RU" dirty="0"/>
          </a:p>
        </c:rich>
      </c:tx>
      <c:layout/>
    </c:title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минимальная</c:v>
                </c:pt>
                <c:pt idx="1">
                  <c:v>максимальная</c:v>
                </c:pt>
                <c:pt idx="2">
                  <c:v>средняя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6030</c:v>
                </c:pt>
                <c:pt idx="1">
                  <c:v>8710</c:v>
                </c:pt>
                <c:pt idx="2">
                  <c:v>7370</c:v>
                </c:pt>
              </c:numCache>
            </c:numRef>
          </c:val>
        </c:ser>
        <c:dLbls>
          <c:showVal val="1"/>
        </c:dLbls>
        <c:shape val="box"/>
        <c:axId val="142091392"/>
        <c:axId val="142092928"/>
        <c:axId val="0"/>
      </c:bar3DChart>
      <c:catAx>
        <c:axId val="142091392"/>
        <c:scaling>
          <c:orientation val="minMax"/>
        </c:scaling>
        <c:axPos val="b"/>
        <c:tickLblPos val="nextTo"/>
        <c:crossAx val="142092928"/>
        <c:crosses val="autoZero"/>
        <c:auto val="1"/>
        <c:lblAlgn val="ctr"/>
        <c:lblOffset val="100"/>
      </c:catAx>
      <c:valAx>
        <c:axId val="142092928"/>
        <c:scaling>
          <c:orientation val="minMax"/>
        </c:scaling>
        <c:axPos val="l"/>
        <c:majorGridlines/>
        <c:numFmt formatCode="General" sourceLinked="1"/>
        <c:tickLblPos val="nextTo"/>
        <c:crossAx val="142091392"/>
        <c:crosses val="autoZero"/>
        <c:crossBetween val="between"/>
      </c:valAx>
    </c:plotArea>
    <c:plotVisOnly val="1"/>
  </c:chart>
  <c:txPr>
    <a:bodyPr/>
    <a:lstStyle/>
    <a:p>
      <a:pPr>
        <a:defRPr sz="1800">
          <a:latin typeface="Arial Black" pitchFamily="34" charset="0"/>
        </a:defRPr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D53098-E981-44BC-912D-27321A43DCEC}" type="doc">
      <dgm:prSet loTypeId="urn:microsoft.com/office/officeart/2005/8/layout/process4" loCatId="process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EEA89C7-1B22-4892-A966-6DEB14C2C152}">
      <dgm:prSet phldrT="[Текст]" custT="1"/>
      <dgm:spPr/>
      <dgm:t>
        <a:bodyPr/>
        <a:lstStyle/>
        <a:p>
          <a:r>
            <a:rPr lang="ru-RU" sz="2400" dirty="0" smtClean="0">
              <a:latin typeface="Arial Black" pitchFamily="34" charset="0"/>
            </a:rPr>
            <a:t>Предложения Первичной профсоюзной организации обучающихся                                КФУ им. В.И. Вернадского по распределению и использованию средств стипендиального фонда в 2015 календарном году в соответствии с:</a:t>
          </a:r>
          <a:endParaRPr lang="ru-RU" sz="2400" dirty="0">
            <a:latin typeface="Arial Black" pitchFamily="34" charset="0"/>
          </a:endParaRPr>
        </a:p>
      </dgm:t>
    </dgm:pt>
    <dgm:pt modelId="{691E7F81-8663-4053-BF54-908B2CC3B3A1}" type="parTrans" cxnId="{BCDA7523-5011-4731-BD34-58C6E4F2B01C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686A996F-C620-4D40-95DA-821F7A03BF95}" type="sibTrans" cxnId="{BCDA7523-5011-4731-BD34-58C6E4F2B01C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B8245B38-C894-4C92-A3EE-EC9F4F335734}">
      <dgm:prSet phldrT="[Текст]"/>
      <dgm:spPr/>
      <dgm:t>
        <a:bodyPr/>
        <a:lstStyle/>
        <a:p>
          <a:r>
            <a:rPr lang="ru-RU" dirty="0" smtClean="0">
              <a:latin typeface="Arial Black" pitchFamily="34" charset="0"/>
            </a:rPr>
            <a:t>Федеральным Законом от 29.12.2012 №273-ФЗ «Об образовании в РФ»</a:t>
          </a:r>
          <a:endParaRPr lang="ru-RU" dirty="0">
            <a:latin typeface="Arial Black" pitchFamily="34" charset="0"/>
          </a:endParaRPr>
        </a:p>
      </dgm:t>
    </dgm:pt>
    <dgm:pt modelId="{9D843E8B-97E5-4659-B643-FE24E29EE11D}" type="parTrans" cxnId="{203F1730-78DF-4EFC-8ED4-AB5A1A17F05D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06AB7F35-57A6-4649-90BD-22D19D057907}" type="sibTrans" cxnId="{203F1730-78DF-4EFC-8ED4-AB5A1A17F05D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B57AC309-2E0C-430A-AAB2-9E89E9FD1049}">
      <dgm:prSet phldrT="[Текст]"/>
      <dgm:spPr/>
      <dgm:t>
        <a:bodyPr/>
        <a:lstStyle/>
        <a:p>
          <a:r>
            <a:rPr lang="ru-RU" dirty="0" smtClean="0">
              <a:latin typeface="Arial Black" pitchFamily="34" charset="0"/>
            </a:rPr>
            <a:t>Постановлением правительства РФ от 18.11.2011 №945 «О порядке совершенствования стипендиального обеспечения обучающихся федеральных государственных  образовательных учреждениях профессионального образования»</a:t>
          </a:r>
          <a:endParaRPr lang="ru-RU" dirty="0">
            <a:latin typeface="Arial Black" pitchFamily="34" charset="0"/>
          </a:endParaRPr>
        </a:p>
      </dgm:t>
    </dgm:pt>
    <dgm:pt modelId="{662E83D1-4608-422F-961B-1442CB9638DB}" type="parTrans" cxnId="{72771F3D-4E68-4908-A891-F45E82835D81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A788FD21-4C37-4A11-9BBB-81B47461791A}" type="sibTrans" cxnId="{72771F3D-4E68-4908-A891-F45E82835D81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99697653-F1E3-4263-8F86-5AF187E887E9}">
      <dgm:prSet phldrT="[Текст]"/>
      <dgm:spPr/>
      <dgm:t>
        <a:bodyPr/>
        <a:lstStyle/>
        <a:p>
          <a:r>
            <a:rPr lang="ru-RU" dirty="0" smtClean="0">
              <a:latin typeface="Arial Black" pitchFamily="34" charset="0"/>
            </a:rPr>
            <a:t>Постановлением правительства РФ  от 02.07.2012 №679 «О повышении стипендий нуждающимся студентам первого и второго курсов федеральных государственных образовательных учреждений высшего профессионального образования, обучающимся по очной форме обучения за счёт бюджетных ассигнований федерального бюджета по программам </a:t>
          </a:r>
          <a:r>
            <a:rPr lang="ru-RU" dirty="0" err="1" smtClean="0">
              <a:latin typeface="Arial Black" pitchFamily="34" charset="0"/>
            </a:rPr>
            <a:t>бакалавриата</a:t>
          </a:r>
          <a:r>
            <a:rPr lang="ru-RU" dirty="0" smtClean="0">
              <a:latin typeface="Arial Black" pitchFamily="34" charset="0"/>
            </a:rPr>
            <a:t> и программам подготовки специалиста и имеющим оценки успеваемости «хорошо» и «отлично»</a:t>
          </a:r>
          <a:endParaRPr lang="ru-RU" dirty="0">
            <a:latin typeface="Arial Black" pitchFamily="34" charset="0"/>
          </a:endParaRPr>
        </a:p>
      </dgm:t>
    </dgm:pt>
    <dgm:pt modelId="{C8AD1F32-02E5-4A47-9118-8CA084F3A9C9}" type="parTrans" cxnId="{18C3EAD3-1BEF-455A-9D86-DDA0FD78A906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C2CAC9BE-0726-426C-AC60-6AF77772DE84}" type="sibTrans" cxnId="{18C3EAD3-1BEF-455A-9D86-DDA0FD78A906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352D9782-A0B4-46EE-901E-00663B6EEB60}" type="pres">
      <dgm:prSet presAssocID="{41D53098-E981-44BC-912D-27321A43DCE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BEA1F3-8822-4D74-840D-760781B8E743}" type="pres">
      <dgm:prSet presAssocID="{DEEA89C7-1B22-4892-A966-6DEB14C2C152}" presName="boxAndChildren" presStyleCnt="0"/>
      <dgm:spPr/>
    </dgm:pt>
    <dgm:pt modelId="{6D5E2DDD-FB3D-407D-BFC2-F5DDA94212E9}" type="pres">
      <dgm:prSet presAssocID="{DEEA89C7-1B22-4892-A966-6DEB14C2C152}" presName="parentTextBox" presStyleLbl="node1" presStyleIdx="0" presStyleCnt="1"/>
      <dgm:spPr/>
      <dgm:t>
        <a:bodyPr/>
        <a:lstStyle/>
        <a:p>
          <a:endParaRPr lang="ru-RU"/>
        </a:p>
      </dgm:t>
    </dgm:pt>
    <dgm:pt modelId="{A3B59CE3-BD67-4FAB-A8BD-3F597D3027CF}" type="pres">
      <dgm:prSet presAssocID="{DEEA89C7-1B22-4892-A966-6DEB14C2C152}" presName="entireBox" presStyleLbl="node1" presStyleIdx="0" presStyleCnt="1"/>
      <dgm:spPr/>
      <dgm:t>
        <a:bodyPr/>
        <a:lstStyle/>
        <a:p>
          <a:endParaRPr lang="ru-RU"/>
        </a:p>
      </dgm:t>
    </dgm:pt>
    <dgm:pt modelId="{084DE0B3-9E69-4F91-8AD9-B54217CAF34B}" type="pres">
      <dgm:prSet presAssocID="{DEEA89C7-1B22-4892-A966-6DEB14C2C152}" presName="descendantBox" presStyleCnt="0"/>
      <dgm:spPr/>
    </dgm:pt>
    <dgm:pt modelId="{A28E8D20-A31B-4E36-8F27-A6EBBE7E0BD0}" type="pres">
      <dgm:prSet presAssocID="{B8245B38-C894-4C92-A3EE-EC9F4F335734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210526-E15D-48A1-A1F2-A28205B92E0B}" type="pres">
      <dgm:prSet presAssocID="{B57AC309-2E0C-430A-AAB2-9E89E9FD1049}" presName="childTextBox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90D668-A01F-4689-A3DF-A5C75C416EDF}" type="pres">
      <dgm:prSet presAssocID="{99697653-F1E3-4263-8F86-5AF187E887E9}" presName="childTextBox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43BA16-1F21-4BC4-9784-997DA65A4CF5}" type="presOf" srcId="{DEEA89C7-1B22-4892-A966-6DEB14C2C152}" destId="{6D5E2DDD-FB3D-407D-BFC2-F5DDA94212E9}" srcOrd="0" destOrd="0" presId="urn:microsoft.com/office/officeart/2005/8/layout/process4"/>
    <dgm:cxn modelId="{72771F3D-4E68-4908-A891-F45E82835D81}" srcId="{DEEA89C7-1B22-4892-A966-6DEB14C2C152}" destId="{B57AC309-2E0C-430A-AAB2-9E89E9FD1049}" srcOrd="1" destOrd="0" parTransId="{662E83D1-4608-422F-961B-1442CB9638DB}" sibTransId="{A788FD21-4C37-4A11-9BBB-81B47461791A}"/>
    <dgm:cxn modelId="{18C3EAD3-1BEF-455A-9D86-DDA0FD78A906}" srcId="{DEEA89C7-1B22-4892-A966-6DEB14C2C152}" destId="{99697653-F1E3-4263-8F86-5AF187E887E9}" srcOrd="2" destOrd="0" parTransId="{C8AD1F32-02E5-4A47-9118-8CA084F3A9C9}" sibTransId="{C2CAC9BE-0726-426C-AC60-6AF77772DE84}"/>
    <dgm:cxn modelId="{203F1730-78DF-4EFC-8ED4-AB5A1A17F05D}" srcId="{DEEA89C7-1B22-4892-A966-6DEB14C2C152}" destId="{B8245B38-C894-4C92-A3EE-EC9F4F335734}" srcOrd="0" destOrd="0" parTransId="{9D843E8B-97E5-4659-B643-FE24E29EE11D}" sibTransId="{06AB7F35-57A6-4649-90BD-22D19D057907}"/>
    <dgm:cxn modelId="{F2D99238-F05C-44D5-969D-DF75B38597A3}" type="presOf" srcId="{99697653-F1E3-4263-8F86-5AF187E887E9}" destId="{4890D668-A01F-4689-A3DF-A5C75C416EDF}" srcOrd="0" destOrd="0" presId="urn:microsoft.com/office/officeart/2005/8/layout/process4"/>
    <dgm:cxn modelId="{BCDA7523-5011-4731-BD34-58C6E4F2B01C}" srcId="{41D53098-E981-44BC-912D-27321A43DCEC}" destId="{DEEA89C7-1B22-4892-A966-6DEB14C2C152}" srcOrd="0" destOrd="0" parTransId="{691E7F81-8663-4053-BF54-908B2CC3B3A1}" sibTransId="{686A996F-C620-4D40-95DA-821F7A03BF95}"/>
    <dgm:cxn modelId="{C99A1C44-3DB8-42C4-B326-7B5D5E4AA745}" type="presOf" srcId="{B8245B38-C894-4C92-A3EE-EC9F4F335734}" destId="{A28E8D20-A31B-4E36-8F27-A6EBBE7E0BD0}" srcOrd="0" destOrd="0" presId="urn:microsoft.com/office/officeart/2005/8/layout/process4"/>
    <dgm:cxn modelId="{EED96EBE-4964-4773-B3C3-FB503B175B80}" type="presOf" srcId="{B57AC309-2E0C-430A-AAB2-9E89E9FD1049}" destId="{AE210526-E15D-48A1-A1F2-A28205B92E0B}" srcOrd="0" destOrd="0" presId="urn:microsoft.com/office/officeart/2005/8/layout/process4"/>
    <dgm:cxn modelId="{CDF86CA4-6A2D-46B1-A74D-BF0ED5B7F890}" type="presOf" srcId="{DEEA89C7-1B22-4892-A966-6DEB14C2C152}" destId="{A3B59CE3-BD67-4FAB-A8BD-3F597D3027CF}" srcOrd="1" destOrd="0" presId="urn:microsoft.com/office/officeart/2005/8/layout/process4"/>
    <dgm:cxn modelId="{F1283B6C-D6F7-41F3-8381-F49BADC2D72B}" type="presOf" srcId="{41D53098-E981-44BC-912D-27321A43DCEC}" destId="{352D9782-A0B4-46EE-901E-00663B6EEB60}" srcOrd="0" destOrd="0" presId="urn:microsoft.com/office/officeart/2005/8/layout/process4"/>
    <dgm:cxn modelId="{A65448CA-8035-4F12-A03E-C17D0753B94B}" type="presParOf" srcId="{352D9782-A0B4-46EE-901E-00663B6EEB60}" destId="{84BEA1F3-8822-4D74-840D-760781B8E743}" srcOrd="0" destOrd="0" presId="urn:microsoft.com/office/officeart/2005/8/layout/process4"/>
    <dgm:cxn modelId="{46C17D09-B709-4FDB-B32A-97E0931F7EEF}" type="presParOf" srcId="{84BEA1F3-8822-4D74-840D-760781B8E743}" destId="{6D5E2DDD-FB3D-407D-BFC2-F5DDA94212E9}" srcOrd="0" destOrd="0" presId="urn:microsoft.com/office/officeart/2005/8/layout/process4"/>
    <dgm:cxn modelId="{32C1474E-9EBC-4142-9E17-EDB11C42ED7C}" type="presParOf" srcId="{84BEA1F3-8822-4D74-840D-760781B8E743}" destId="{A3B59CE3-BD67-4FAB-A8BD-3F597D3027CF}" srcOrd="1" destOrd="0" presId="urn:microsoft.com/office/officeart/2005/8/layout/process4"/>
    <dgm:cxn modelId="{C5FBF515-2EF6-4799-B924-D7AE67120C5B}" type="presParOf" srcId="{84BEA1F3-8822-4D74-840D-760781B8E743}" destId="{084DE0B3-9E69-4F91-8AD9-B54217CAF34B}" srcOrd="2" destOrd="0" presId="urn:microsoft.com/office/officeart/2005/8/layout/process4"/>
    <dgm:cxn modelId="{B97D4892-BA59-4AB9-8F42-5B213CCF3D56}" type="presParOf" srcId="{084DE0B3-9E69-4F91-8AD9-B54217CAF34B}" destId="{A28E8D20-A31B-4E36-8F27-A6EBBE7E0BD0}" srcOrd="0" destOrd="0" presId="urn:microsoft.com/office/officeart/2005/8/layout/process4"/>
    <dgm:cxn modelId="{866D731A-54FC-45A9-BF84-8CCE88AAEF2A}" type="presParOf" srcId="{084DE0B3-9E69-4F91-8AD9-B54217CAF34B}" destId="{AE210526-E15D-48A1-A1F2-A28205B92E0B}" srcOrd="1" destOrd="0" presId="urn:microsoft.com/office/officeart/2005/8/layout/process4"/>
    <dgm:cxn modelId="{74412BE9-D0B6-4802-8FA7-F25FB5B864D3}" type="presParOf" srcId="{084DE0B3-9E69-4F91-8AD9-B54217CAF34B}" destId="{4890D668-A01F-4689-A3DF-A5C75C416EDF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E18766B-D017-4856-830E-D84D1CB9D576}" type="doc">
      <dgm:prSet loTypeId="urn:microsoft.com/office/officeart/2005/8/layout/orgChart1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FF92025-782A-46FE-9FC7-BA681F0110AA}">
      <dgm:prSet phldrT="[Текст]" custT="1"/>
      <dgm:spPr/>
      <dgm:t>
        <a:bodyPr/>
        <a:lstStyle/>
        <a:p>
          <a:r>
            <a:rPr lang="ru-RU" sz="2400" dirty="0" smtClean="0">
              <a:latin typeface="Arial Black" pitchFamily="34" charset="0"/>
            </a:rPr>
            <a:t>Культурно-творческая деятельность</a:t>
          </a:r>
          <a:endParaRPr lang="ru-RU" sz="2400" dirty="0">
            <a:latin typeface="Arial Black" pitchFamily="34" charset="0"/>
          </a:endParaRPr>
        </a:p>
      </dgm:t>
    </dgm:pt>
    <dgm:pt modelId="{654F3AD5-03A0-4F20-B8BD-FA4537C9F899}" type="parTrans" cxnId="{4C007E5B-AD47-424C-B556-EE3DBF5B2213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4CE343B2-D000-4E4F-9961-A93E2B494761}" type="sibTrans" cxnId="{4C007E5B-AD47-424C-B556-EE3DBF5B2213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89F8080B-53B7-4E44-93E1-02C6E9BECA3D}">
      <dgm:prSet phldrT="[Текст]" custT="1"/>
      <dgm:spPr/>
      <dgm:t>
        <a:bodyPr/>
        <a:lstStyle/>
        <a:p>
          <a:r>
            <a:rPr lang="ru-RU" sz="1400" dirty="0" smtClean="0">
              <a:latin typeface="Arial Black" pitchFamily="34" charset="0"/>
            </a:rPr>
            <a:t>а) победители или призёры конкурсов, смотров</a:t>
          </a:r>
          <a:endParaRPr lang="ru-RU" sz="1400" dirty="0">
            <a:latin typeface="Arial Black" pitchFamily="34" charset="0"/>
          </a:endParaRPr>
        </a:p>
      </dgm:t>
    </dgm:pt>
    <dgm:pt modelId="{0383BA4A-BE41-47EB-9CDC-33B3208DBCC1}" type="parTrans" cxnId="{41340A11-93E8-46CA-B67C-4B008BBE8F28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CD85111C-AC58-48DC-89E9-CFCCC76231F5}" type="sibTrans" cxnId="{41340A11-93E8-46CA-B67C-4B008BBE8F28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1A040E26-FEDE-45C2-87E2-109E71826C29}">
      <dgm:prSet phldrT="[Текст]" custT="1"/>
      <dgm:spPr/>
      <dgm:t>
        <a:bodyPr/>
        <a:lstStyle/>
        <a:p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магистратура</a:t>
          </a:r>
        </a:p>
        <a:p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11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1414+6030=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7444</a:t>
          </a:r>
          <a:endParaRPr lang="ru-RU" sz="1100" b="1" u="sng" dirty="0" smtClean="0">
            <a:solidFill>
              <a:schemeClr val="tx1"/>
            </a:solidFill>
            <a:latin typeface="Arial Black" pitchFamily="34" charset="0"/>
          </a:endParaRPr>
        </a:p>
      </dgm:t>
    </dgm:pt>
    <dgm:pt modelId="{4D801514-E63F-48E1-AFEE-9EB2AF15EC48}" type="parTrans" cxnId="{5E8B8FB2-BE12-4692-8306-FAF86D03FCD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2D6D2709-B06A-4A06-B10E-8F3A496915C3}" type="sibTrans" cxnId="{5E8B8FB2-BE12-4692-8306-FAF86D03FCD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8FC4256C-430D-4129-8C3F-6FEC197182C3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bg1"/>
              </a:solidFill>
              <a:latin typeface="Arial Black" pitchFamily="34" charset="0"/>
            </a:rPr>
            <a:t>в) систематическое участие в культурно-массовых мероприятиях</a:t>
          </a:r>
          <a:endParaRPr lang="ru-RU" sz="1400" dirty="0">
            <a:solidFill>
              <a:schemeClr val="bg1"/>
            </a:solidFill>
            <a:latin typeface="Arial Black" pitchFamily="34" charset="0"/>
          </a:endParaRPr>
        </a:p>
      </dgm:t>
    </dgm:pt>
    <dgm:pt modelId="{615D7B70-655E-4B46-9F9D-595A4BD856FF}" type="parTrans" cxnId="{EAA9251D-04BF-495A-8454-E4C29ECC7BCF}">
      <dgm:prSet/>
      <dgm:spPr/>
      <dgm:t>
        <a:bodyPr/>
        <a:lstStyle/>
        <a:p>
          <a:endParaRPr lang="ru-RU"/>
        </a:p>
      </dgm:t>
    </dgm:pt>
    <dgm:pt modelId="{B17F53FF-1103-4107-AAA0-1483DE2E15E7}" type="sibTrans" cxnId="{EAA9251D-04BF-495A-8454-E4C29ECC7BCF}">
      <dgm:prSet/>
      <dgm:spPr/>
      <dgm:t>
        <a:bodyPr/>
        <a:lstStyle/>
        <a:p>
          <a:endParaRPr lang="ru-RU"/>
        </a:p>
      </dgm:t>
    </dgm:pt>
    <dgm:pt modelId="{A684B4DE-1DBE-4CB8-B7E7-DB790289EF86}">
      <dgm:prSet phldrT="[Текст]" custT="1"/>
      <dgm:spPr/>
      <dgm:t>
        <a:bodyPr/>
        <a:lstStyle/>
        <a:p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магистратура</a:t>
          </a:r>
        </a:p>
        <a:p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базовая+5,5 </a:t>
          </a:r>
          <a:r>
            <a:rPr lang="ru-RU" sz="11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1414+7370=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8784</a:t>
          </a:r>
          <a:endParaRPr lang="ru-RU" sz="1100" b="1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24D5106E-9422-4B4D-96EF-28F92EE21D39}" type="parTrans" cxnId="{D6D8F5A0-838C-4E5F-B1C9-AA4729F9A0F2}">
      <dgm:prSet/>
      <dgm:spPr/>
      <dgm:t>
        <a:bodyPr/>
        <a:lstStyle/>
        <a:p>
          <a:endParaRPr lang="ru-RU"/>
        </a:p>
      </dgm:t>
    </dgm:pt>
    <dgm:pt modelId="{2FCA67EA-D2F8-457C-920E-A4A229CC53E3}" type="sibTrans" cxnId="{D6D8F5A0-838C-4E5F-B1C9-AA4729F9A0F2}">
      <dgm:prSet/>
      <dgm:spPr/>
      <dgm:t>
        <a:bodyPr/>
        <a:lstStyle/>
        <a:p>
          <a:endParaRPr lang="ru-RU"/>
        </a:p>
      </dgm:t>
    </dgm:pt>
    <dgm:pt modelId="{B9BF34B4-A443-42D9-B763-3A5ECE603C06}">
      <dgm:prSet phldrT="[Текст]" custT="1"/>
      <dgm:spPr/>
      <dgm:t>
        <a:bodyPr/>
        <a:lstStyle/>
        <a:p>
          <a:r>
            <a:rPr lang="ru-RU" sz="1400" dirty="0" smtClean="0">
              <a:latin typeface="Arial Black" pitchFamily="34" charset="0"/>
            </a:rPr>
            <a:t>б) публичное представление авторского произведения</a:t>
          </a:r>
          <a:endParaRPr lang="ru-RU" sz="1600" dirty="0">
            <a:solidFill>
              <a:schemeClr val="tx1"/>
            </a:solidFill>
            <a:latin typeface="Arial Black" pitchFamily="34" charset="0"/>
          </a:endParaRPr>
        </a:p>
      </dgm:t>
    </dgm:pt>
    <dgm:pt modelId="{016F4551-8D90-404F-B7B0-BCDF37F2F3D4}" type="sibTrans" cxnId="{238AC4AE-D3C3-4D40-91D8-68DEC4DAFBE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73DFA88C-475E-493D-B3F7-7B814C760763}" type="parTrans" cxnId="{238AC4AE-D3C3-4D40-91D8-68DEC4DAFBE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4B6A492D-98D2-4AE3-BBCB-9C9A78DD0DB5}">
      <dgm:prSet phldrT="[Текст]" custT="1"/>
      <dgm:spPr/>
      <dgm:t>
        <a:bodyPr/>
        <a:lstStyle/>
        <a:p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магистратура</a:t>
          </a:r>
        </a:p>
        <a:p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базовая+5500</a:t>
          </a:r>
        </a:p>
        <a:p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1414+5500=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6914</a:t>
          </a:r>
          <a:endParaRPr lang="ru-RU" sz="1100" b="1" u="sng" dirty="0" smtClean="0">
            <a:solidFill>
              <a:schemeClr val="tx1"/>
            </a:solidFill>
            <a:latin typeface="Arial Black" pitchFamily="34" charset="0"/>
          </a:endParaRPr>
        </a:p>
      </dgm:t>
    </dgm:pt>
    <dgm:pt modelId="{80F0DA02-F15B-4ABD-A477-001450CE0F94}" type="parTrans" cxnId="{976FD63F-AA0A-40C2-86A5-3BD554F4C49F}">
      <dgm:prSet/>
      <dgm:spPr/>
      <dgm:t>
        <a:bodyPr/>
        <a:lstStyle/>
        <a:p>
          <a:endParaRPr lang="ru-RU"/>
        </a:p>
      </dgm:t>
    </dgm:pt>
    <dgm:pt modelId="{643EF5B9-BC7E-469D-9BCE-F605699799C3}" type="sibTrans" cxnId="{976FD63F-AA0A-40C2-86A5-3BD554F4C49F}">
      <dgm:prSet/>
      <dgm:spPr/>
      <dgm:t>
        <a:bodyPr/>
        <a:lstStyle/>
        <a:p>
          <a:endParaRPr lang="ru-RU"/>
        </a:p>
      </dgm:t>
    </dgm:pt>
    <dgm:pt modelId="{A724F9E2-9F17-482B-9793-D58372D6DC1F}">
      <dgm:prSet phldrT="[Текст]" custT="1"/>
      <dgm:spPr/>
      <dgm:t>
        <a:bodyPr/>
        <a:lstStyle/>
        <a:p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аспирантура</a:t>
          </a:r>
        </a:p>
        <a:p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базовая+5,5 </a:t>
          </a:r>
          <a:r>
            <a:rPr lang="ru-RU" sz="11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1100" dirty="0" err="1" smtClean="0">
              <a:solidFill>
                <a:schemeClr val="tx1"/>
              </a:solidFill>
              <a:latin typeface="Arial Black" pitchFamily="34" charset="0"/>
            </a:rPr>
            <a:t>научно-пед</a:t>
          </a:r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. 2782+7370=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10152</a:t>
          </a:r>
          <a:endParaRPr lang="ru-RU" sz="1100" b="1" u="sng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100" dirty="0" err="1" smtClean="0">
              <a:solidFill>
                <a:schemeClr val="tx1"/>
              </a:solidFill>
              <a:latin typeface="Arial Black" pitchFamily="34" charset="0"/>
            </a:rPr>
            <a:t>техн</a:t>
          </a:r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. 6678+7370=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14048</a:t>
          </a:r>
          <a:endParaRPr lang="ru-RU" sz="1600" b="1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04C39371-4BC9-4DE0-A3DE-6384EBC7C8E2}" type="parTrans" cxnId="{DF9D7323-F685-4C3E-B6E5-F932FF05F5D6}">
      <dgm:prSet/>
      <dgm:spPr/>
      <dgm:t>
        <a:bodyPr/>
        <a:lstStyle/>
        <a:p>
          <a:endParaRPr lang="ru-RU"/>
        </a:p>
      </dgm:t>
    </dgm:pt>
    <dgm:pt modelId="{4E35AE9D-014A-4029-A3DD-E87CECF8DCC2}" type="sibTrans" cxnId="{DF9D7323-F685-4C3E-B6E5-F932FF05F5D6}">
      <dgm:prSet/>
      <dgm:spPr/>
      <dgm:t>
        <a:bodyPr/>
        <a:lstStyle/>
        <a:p>
          <a:endParaRPr lang="ru-RU"/>
        </a:p>
      </dgm:t>
    </dgm:pt>
    <dgm:pt modelId="{D8CCF3D7-C4BC-4DEC-9604-4E1B8C9A09F6}">
      <dgm:prSet phldrT="[Текст]" custT="1"/>
      <dgm:spPr/>
      <dgm:t>
        <a:bodyPr/>
        <a:lstStyle/>
        <a:p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ординатура</a:t>
          </a:r>
        </a:p>
        <a:p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базовая+5,5 </a:t>
          </a:r>
          <a:r>
            <a:rPr lang="ru-RU" sz="11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7086+7370=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14456</a:t>
          </a:r>
          <a:endParaRPr lang="ru-RU" sz="1100" b="1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0C6B0FDD-4116-49D4-9EA2-0FE798FD11B5}" type="parTrans" cxnId="{4A77CB0B-12B1-4062-B806-D6E258A4FCA7}">
      <dgm:prSet/>
      <dgm:spPr/>
      <dgm:t>
        <a:bodyPr/>
        <a:lstStyle/>
        <a:p>
          <a:endParaRPr lang="ru-RU"/>
        </a:p>
      </dgm:t>
    </dgm:pt>
    <dgm:pt modelId="{3DEB1060-8D39-425B-B457-67FBCA0A19C5}" type="sibTrans" cxnId="{4A77CB0B-12B1-4062-B806-D6E258A4FCA7}">
      <dgm:prSet/>
      <dgm:spPr/>
      <dgm:t>
        <a:bodyPr/>
        <a:lstStyle/>
        <a:p>
          <a:endParaRPr lang="ru-RU"/>
        </a:p>
      </dgm:t>
    </dgm:pt>
    <dgm:pt modelId="{C5109046-39CF-4AAA-859D-328A203E5857}">
      <dgm:prSet phldrT="[Текст]" custT="1"/>
      <dgm:spPr/>
      <dgm:t>
        <a:bodyPr/>
        <a:lstStyle/>
        <a:p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аспирантура</a:t>
          </a:r>
        </a:p>
        <a:p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11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1100" dirty="0" err="1" smtClean="0">
              <a:solidFill>
                <a:schemeClr val="tx1"/>
              </a:solidFill>
              <a:latin typeface="Arial Black" pitchFamily="34" charset="0"/>
            </a:rPr>
            <a:t>научно-пед</a:t>
          </a:r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. 2782+6030=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8812</a:t>
          </a:r>
          <a:endParaRPr lang="ru-RU" sz="1100" b="1" u="sng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100" dirty="0" err="1" smtClean="0">
              <a:solidFill>
                <a:schemeClr val="tx1"/>
              </a:solidFill>
              <a:latin typeface="Arial Black" pitchFamily="34" charset="0"/>
            </a:rPr>
            <a:t>техн</a:t>
          </a:r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. 6678+6030=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12708</a:t>
          </a:r>
          <a:endParaRPr lang="ru-RU" sz="1100" b="1" u="sng" dirty="0" smtClean="0">
            <a:solidFill>
              <a:schemeClr val="tx1"/>
            </a:solidFill>
            <a:latin typeface="Arial Black" pitchFamily="34" charset="0"/>
          </a:endParaRPr>
        </a:p>
      </dgm:t>
    </dgm:pt>
    <dgm:pt modelId="{47D3F93E-B1CD-4AE9-9547-8035918ADDCC}" type="parTrans" cxnId="{932A5D29-CE1B-4C90-8114-88C0A41287CE}">
      <dgm:prSet/>
      <dgm:spPr/>
      <dgm:t>
        <a:bodyPr/>
        <a:lstStyle/>
        <a:p>
          <a:endParaRPr lang="ru-RU"/>
        </a:p>
      </dgm:t>
    </dgm:pt>
    <dgm:pt modelId="{91C54287-8EC3-451C-A9FA-B304A82350E9}" type="sibTrans" cxnId="{932A5D29-CE1B-4C90-8114-88C0A41287CE}">
      <dgm:prSet/>
      <dgm:spPr/>
      <dgm:t>
        <a:bodyPr/>
        <a:lstStyle/>
        <a:p>
          <a:endParaRPr lang="ru-RU"/>
        </a:p>
      </dgm:t>
    </dgm:pt>
    <dgm:pt modelId="{50595131-F9E4-4FEB-8731-53782920E6A6}">
      <dgm:prSet phldrT="[Текст]" custT="1"/>
      <dgm:spPr/>
      <dgm:t>
        <a:bodyPr/>
        <a:lstStyle/>
        <a:p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ординатура</a:t>
          </a:r>
        </a:p>
        <a:p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11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7086+6030=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12708</a:t>
          </a:r>
          <a:endParaRPr lang="ru-RU" sz="1100" b="1" u="sng" dirty="0" smtClean="0">
            <a:solidFill>
              <a:schemeClr val="tx1"/>
            </a:solidFill>
            <a:latin typeface="Arial Black" pitchFamily="34" charset="0"/>
          </a:endParaRPr>
        </a:p>
      </dgm:t>
    </dgm:pt>
    <dgm:pt modelId="{A60FC380-2B97-4965-A8C7-20C9D4859449}" type="parTrans" cxnId="{75A1D0FA-5019-401F-9E5C-00E7CB2AFB5F}">
      <dgm:prSet/>
      <dgm:spPr/>
      <dgm:t>
        <a:bodyPr/>
        <a:lstStyle/>
        <a:p>
          <a:endParaRPr lang="ru-RU"/>
        </a:p>
      </dgm:t>
    </dgm:pt>
    <dgm:pt modelId="{EFECE354-127A-4EA8-9827-995432F6F006}" type="sibTrans" cxnId="{75A1D0FA-5019-401F-9E5C-00E7CB2AFB5F}">
      <dgm:prSet/>
      <dgm:spPr/>
      <dgm:t>
        <a:bodyPr/>
        <a:lstStyle/>
        <a:p>
          <a:endParaRPr lang="ru-RU"/>
        </a:p>
      </dgm:t>
    </dgm:pt>
    <dgm:pt modelId="{33DCB21A-3615-4060-86BC-760AE56A126D}">
      <dgm:prSet phldrT="[Текст]" custT="1"/>
      <dgm:spPr/>
      <dgm:t>
        <a:bodyPr/>
        <a:lstStyle/>
        <a:p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ординатура</a:t>
          </a:r>
        </a:p>
        <a:p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11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7086+6030=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12708</a:t>
          </a:r>
          <a:endParaRPr lang="ru-RU" sz="1100" b="1" u="sng" dirty="0" smtClean="0">
            <a:solidFill>
              <a:schemeClr val="tx1"/>
            </a:solidFill>
            <a:latin typeface="Arial Black" pitchFamily="34" charset="0"/>
          </a:endParaRPr>
        </a:p>
      </dgm:t>
    </dgm:pt>
    <dgm:pt modelId="{07BB012C-639C-4FA3-B999-B4752CB952BD}" type="parTrans" cxnId="{F674CF89-85B6-4105-AE67-88DC9866BDC3}">
      <dgm:prSet/>
      <dgm:spPr/>
      <dgm:t>
        <a:bodyPr/>
        <a:lstStyle/>
        <a:p>
          <a:endParaRPr lang="ru-RU"/>
        </a:p>
      </dgm:t>
    </dgm:pt>
    <dgm:pt modelId="{7E08A492-DA0B-4B08-97AD-C91AD897C941}" type="sibTrans" cxnId="{F674CF89-85B6-4105-AE67-88DC9866BDC3}">
      <dgm:prSet/>
      <dgm:spPr/>
      <dgm:t>
        <a:bodyPr/>
        <a:lstStyle/>
        <a:p>
          <a:endParaRPr lang="ru-RU"/>
        </a:p>
      </dgm:t>
    </dgm:pt>
    <dgm:pt modelId="{C86CA15F-B0F9-4066-A8FC-15FEFF31683F}">
      <dgm:prSet phldrT="[Текст]" custT="1"/>
      <dgm:spPr/>
      <dgm:t>
        <a:bodyPr/>
        <a:lstStyle/>
        <a:p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аспирантура</a:t>
          </a:r>
        </a:p>
        <a:p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базовая+6000</a:t>
          </a:r>
        </a:p>
        <a:p>
          <a:r>
            <a:rPr lang="ru-RU" sz="1100" dirty="0" err="1" smtClean="0">
              <a:solidFill>
                <a:schemeClr val="tx1"/>
              </a:solidFill>
              <a:latin typeface="Arial Black" pitchFamily="34" charset="0"/>
            </a:rPr>
            <a:t>научно-пед</a:t>
          </a:r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. 2782+6000=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8282</a:t>
          </a:r>
          <a:endParaRPr lang="ru-RU" sz="1100" b="1" u="sng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100" dirty="0" err="1" smtClean="0">
              <a:solidFill>
                <a:schemeClr val="tx1"/>
              </a:solidFill>
              <a:latin typeface="Arial Black" pitchFamily="34" charset="0"/>
            </a:rPr>
            <a:t>техн</a:t>
          </a:r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. 6678+6000=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12678</a:t>
          </a:r>
          <a:endParaRPr lang="ru-RU" sz="1100" b="1" u="sng" dirty="0" smtClean="0">
            <a:solidFill>
              <a:schemeClr val="tx1"/>
            </a:solidFill>
            <a:latin typeface="Arial Black" pitchFamily="34" charset="0"/>
          </a:endParaRPr>
        </a:p>
      </dgm:t>
    </dgm:pt>
    <dgm:pt modelId="{E0F5D571-0214-436D-9D9D-DF1A87C40B14}" type="parTrans" cxnId="{C66035ED-4A26-4016-92DB-01FFD49A6BC6}">
      <dgm:prSet/>
      <dgm:spPr/>
      <dgm:t>
        <a:bodyPr/>
        <a:lstStyle/>
        <a:p>
          <a:endParaRPr lang="ru-RU"/>
        </a:p>
      </dgm:t>
    </dgm:pt>
    <dgm:pt modelId="{1AB7ADFD-B3A9-4586-BAE8-749CC63CFDB5}" type="sibTrans" cxnId="{C66035ED-4A26-4016-92DB-01FFD49A6BC6}">
      <dgm:prSet/>
      <dgm:spPr/>
      <dgm:t>
        <a:bodyPr/>
        <a:lstStyle/>
        <a:p>
          <a:endParaRPr lang="ru-RU"/>
        </a:p>
      </dgm:t>
    </dgm:pt>
    <dgm:pt modelId="{55923A3A-3120-4285-9959-9E68454FDE43}" type="pres">
      <dgm:prSet presAssocID="{9E18766B-D017-4856-830E-D84D1CB9D57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F77E2E8-1F84-42DA-B8E4-E40169BA67D4}" type="pres">
      <dgm:prSet presAssocID="{6FF92025-782A-46FE-9FC7-BA681F0110AA}" presName="hierRoot1" presStyleCnt="0">
        <dgm:presLayoutVars>
          <dgm:hierBranch val="init"/>
        </dgm:presLayoutVars>
      </dgm:prSet>
      <dgm:spPr/>
    </dgm:pt>
    <dgm:pt modelId="{2A034DE6-E1A2-40C6-B74C-2FD68217E969}" type="pres">
      <dgm:prSet presAssocID="{6FF92025-782A-46FE-9FC7-BA681F0110AA}" presName="rootComposite1" presStyleCnt="0"/>
      <dgm:spPr/>
    </dgm:pt>
    <dgm:pt modelId="{FE0A5CAD-F5D6-418C-8D6E-73829F84F89D}" type="pres">
      <dgm:prSet presAssocID="{6FF92025-782A-46FE-9FC7-BA681F0110AA}" presName="rootText1" presStyleLbl="node0" presStyleIdx="0" presStyleCnt="1" custScaleX="361373" custScaleY="16927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BED7A9B-9B6F-4B63-88DE-7F76887A8FEA}" type="pres">
      <dgm:prSet presAssocID="{6FF92025-782A-46FE-9FC7-BA681F0110A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D190227-09B6-43C3-8AB9-CE1DF3EACA11}" type="pres">
      <dgm:prSet presAssocID="{6FF92025-782A-46FE-9FC7-BA681F0110AA}" presName="hierChild2" presStyleCnt="0"/>
      <dgm:spPr/>
    </dgm:pt>
    <dgm:pt modelId="{0B9F6DFE-3DF1-4ADA-8B02-E2C1B026DE6F}" type="pres">
      <dgm:prSet presAssocID="{0383BA4A-BE41-47EB-9CDC-33B3208DBCC1}" presName="Name37" presStyleLbl="parChTrans1D2" presStyleIdx="0" presStyleCnt="3"/>
      <dgm:spPr/>
      <dgm:t>
        <a:bodyPr/>
        <a:lstStyle/>
        <a:p>
          <a:endParaRPr lang="ru-RU"/>
        </a:p>
      </dgm:t>
    </dgm:pt>
    <dgm:pt modelId="{DA89AC48-37C6-4FBB-8B57-C058657CE2F9}" type="pres">
      <dgm:prSet presAssocID="{89F8080B-53B7-4E44-93E1-02C6E9BECA3D}" presName="hierRoot2" presStyleCnt="0">
        <dgm:presLayoutVars>
          <dgm:hierBranch val="init"/>
        </dgm:presLayoutVars>
      </dgm:prSet>
      <dgm:spPr/>
    </dgm:pt>
    <dgm:pt modelId="{B97D9B58-D3AB-4CDE-B407-C5F5E3E22210}" type="pres">
      <dgm:prSet presAssocID="{89F8080B-53B7-4E44-93E1-02C6E9BECA3D}" presName="rootComposite" presStyleCnt="0"/>
      <dgm:spPr/>
    </dgm:pt>
    <dgm:pt modelId="{38542D6C-F9DE-433B-A1C6-85FF5FE79A5F}" type="pres">
      <dgm:prSet presAssocID="{89F8080B-53B7-4E44-93E1-02C6E9BECA3D}" presName="rootText" presStyleLbl="node2" presStyleIdx="0" presStyleCnt="3" custScaleX="1949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5D3998C-EFD0-4CBD-B751-5234F47D169B}" type="pres">
      <dgm:prSet presAssocID="{89F8080B-53B7-4E44-93E1-02C6E9BECA3D}" presName="rootConnector" presStyleLbl="node2" presStyleIdx="0" presStyleCnt="3"/>
      <dgm:spPr/>
      <dgm:t>
        <a:bodyPr/>
        <a:lstStyle/>
        <a:p>
          <a:endParaRPr lang="ru-RU"/>
        </a:p>
      </dgm:t>
    </dgm:pt>
    <dgm:pt modelId="{A81E1FF7-CF58-43EB-90F6-CBC93C90F169}" type="pres">
      <dgm:prSet presAssocID="{89F8080B-53B7-4E44-93E1-02C6E9BECA3D}" presName="hierChild4" presStyleCnt="0"/>
      <dgm:spPr/>
    </dgm:pt>
    <dgm:pt modelId="{85AB7829-CA13-431F-92AE-2C08847951C5}" type="pres">
      <dgm:prSet presAssocID="{24D5106E-9422-4B4D-96EF-28F92EE21D39}" presName="Name37" presStyleLbl="parChTrans1D3" presStyleIdx="0" presStyleCnt="9"/>
      <dgm:spPr/>
      <dgm:t>
        <a:bodyPr/>
        <a:lstStyle/>
        <a:p>
          <a:endParaRPr lang="ru-RU"/>
        </a:p>
      </dgm:t>
    </dgm:pt>
    <dgm:pt modelId="{AFFF5177-F46A-4FAE-9961-E3EAC634DF12}" type="pres">
      <dgm:prSet presAssocID="{A684B4DE-1DBE-4CB8-B7E7-DB790289EF86}" presName="hierRoot2" presStyleCnt="0">
        <dgm:presLayoutVars>
          <dgm:hierBranch val="init"/>
        </dgm:presLayoutVars>
      </dgm:prSet>
      <dgm:spPr/>
    </dgm:pt>
    <dgm:pt modelId="{983D59D1-B7F3-47A5-B1F9-CF657ABE3E0A}" type="pres">
      <dgm:prSet presAssocID="{A684B4DE-1DBE-4CB8-B7E7-DB790289EF86}" presName="rootComposite" presStyleCnt="0"/>
      <dgm:spPr/>
    </dgm:pt>
    <dgm:pt modelId="{0CA61E7D-D55E-42A1-BB2C-FC9C18EDE439}" type="pres">
      <dgm:prSet presAssocID="{A684B4DE-1DBE-4CB8-B7E7-DB790289EF86}" presName="rootText" presStyleLbl="node3" presStyleIdx="0" presStyleCnt="9" custScaleX="160681" custScaleY="1623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34C7C86-64C1-4B89-9CA9-693F5D24F9C2}" type="pres">
      <dgm:prSet presAssocID="{A684B4DE-1DBE-4CB8-B7E7-DB790289EF86}" presName="rootConnector" presStyleLbl="node3" presStyleIdx="0" presStyleCnt="9"/>
      <dgm:spPr/>
      <dgm:t>
        <a:bodyPr/>
        <a:lstStyle/>
        <a:p>
          <a:endParaRPr lang="ru-RU"/>
        </a:p>
      </dgm:t>
    </dgm:pt>
    <dgm:pt modelId="{5E261299-C4CC-455F-93F1-9AC8BAB2198D}" type="pres">
      <dgm:prSet presAssocID="{A684B4DE-1DBE-4CB8-B7E7-DB790289EF86}" presName="hierChild4" presStyleCnt="0"/>
      <dgm:spPr/>
    </dgm:pt>
    <dgm:pt modelId="{044F5044-037D-4A0B-9D4B-FA238DA9A521}" type="pres">
      <dgm:prSet presAssocID="{A684B4DE-1DBE-4CB8-B7E7-DB790289EF86}" presName="hierChild5" presStyleCnt="0"/>
      <dgm:spPr/>
    </dgm:pt>
    <dgm:pt modelId="{314F8031-B49F-44C1-BDBA-EBA25005609C}" type="pres">
      <dgm:prSet presAssocID="{04C39371-4BC9-4DE0-A3DE-6384EBC7C8E2}" presName="Name37" presStyleLbl="parChTrans1D3" presStyleIdx="1" presStyleCnt="9"/>
      <dgm:spPr/>
      <dgm:t>
        <a:bodyPr/>
        <a:lstStyle/>
        <a:p>
          <a:endParaRPr lang="ru-RU"/>
        </a:p>
      </dgm:t>
    </dgm:pt>
    <dgm:pt modelId="{4BB3DCEA-E639-4713-B1C7-F1BBDC6439DB}" type="pres">
      <dgm:prSet presAssocID="{A724F9E2-9F17-482B-9793-D58372D6DC1F}" presName="hierRoot2" presStyleCnt="0">
        <dgm:presLayoutVars>
          <dgm:hierBranch val="init"/>
        </dgm:presLayoutVars>
      </dgm:prSet>
      <dgm:spPr/>
    </dgm:pt>
    <dgm:pt modelId="{07B07216-4918-48EC-ACDD-AD028DABF66F}" type="pres">
      <dgm:prSet presAssocID="{A724F9E2-9F17-482B-9793-D58372D6DC1F}" presName="rootComposite" presStyleCnt="0"/>
      <dgm:spPr/>
    </dgm:pt>
    <dgm:pt modelId="{F50B7C2A-AF22-449D-83DB-F09A6D9C2BBE}" type="pres">
      <dgm:prSet presAssocID="{A724F9E2-9F17-482B-9793-D58372D6DC1F}" presName="rootText" presStyleLbl="node3" presStyleIdx="1" presStyleCnt="9" custScaleX="162242" custScaleY="201395" custLinFactNeighborX="189" custLinFactNeighborY="1133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40398D-C62D-4139-BA66-CA5C71CD1D4C}" type="pres">
      <dgm:prSet presAssocID="{A724F9E2-9F17-482B-9793-D58372D6DC1F}" presName="rootConnector" presStyleLbl="node3" presStyleIdx="1" presStyleCnt="9"/>
      <dgm:spPr/>
      <dgm:t>
        <a:bodyPr/>
        <a:lstStyle/>
        <a:p>
          <a:endParaRPr lang="ru-RU"/>
        </a:p>
      </dgm:t>
    </dgm:pt>
    <dgm:pt modelId="{09AA03E6-F77E-4DE4-A4F8-2EEB489FCC51}" type="pres">
      <dgm:prSet presAssocID="{A724F9E2-9F17-482B-9793-D58372D6DC1F}" presName="hierChild4" presStyleCnt="0"/>
      <dgm:spPr/>
    </dgm:pt>
    <dgm:pt modelId="{B7E98CE1-6858-418B-81DA-06350CD9BDE5}" type="pres">
      <dgm:prSet presAssocID="{A724F9E2-9F17-482B-9793-D58372D6DC1F}" presName="hierChild5" presStyleCnt="0"/>
      <dgm:spPr/>
    </dgm:pt>
    <dgm:pt modelId="{F934D4C0-0BC0-4B95-B183-16F664F904CB}" type="pres">
      <dgm:prSet presAssocID="{0C6B0FDD-4116-49D4-9EA2-0FE798FD11B5}" presName="Name37" presStyleLbl="parChTrans1D3" presStyleIdx="2" presStyleCnt="9"/>
      <dgm:spPr/>
      <dgm:t>
        <a:bodyPr/>
        <a:lstStyle/>
        <a:p>
          <a:endParaRPr lang="ru-RU"/>
        </a:p>
      </dgm:t>
    </dgm:pt>
    <dgm:pt modelId="{1A5E6885-1D50-4B7F-AA25-3E7E24220667}" type="pres">
      <dgm:prSet presAssocID="{D8CCF3D7-C4BC-4DEC-9604-4E1B8C9A09F6}" presName="hierRoot2" presStyleCnt="0">
        <dgm:presLayoutVars>
          <dgm:hierBranch val="init"/>
        </dgm:presLayoutVars>
      </dgm:prSet>
      <dgm:spPr/>
    </dgm:pt>
    <dgm:pt modelId="{BF03A2EB-8917-4A86-847C-1165AF19BE70}" type="pres">
      <dgm:prSet presAssocID="{D8CCF3D7-C4BC-4DEC-9604-4E1B8C9A09F6}" presName="rootComposite" presStyleCnt="0"/>
      <dgm:spPr/>
    </dgm:pt>
    <dgm:pt modelId="{B2624017-3580-40B0-A0C0-0316B3B8D7B3}" type="pres">
      <dgm:prSet presAssocID="{D8CCF3D7-C4BC-4DEC-9604-4E1B8C9A09F6}" presName="rootText" presStyleLbl="node3" presStyleIdx="2" presStyleCnt="9" custScaleX="162242" custScaleY="162368" custLinFactY="7614" custLinFactNeighborX="189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FA039B8-ADC4-482A-911E-7153133D0969}" type="pres">
      <dgm:prSet presAssocID="{D8CCF3D7-C4BC-4DEC-9604-4E1B8C9A09F6}" presName="rootConnector" presStyleLbl="node3" presStyleIdx="2" presStyleCnt="9"/>
      <dgm:spPr/>
      <dgm:t>
        <a:bodyPr/>
        <a:lstStyle/>
        <a:p>
          <a:endParaRPr lang="ru-RU"/>
        </a:p>
      </dgm:t>
    </dgm:pt>
    <dgm:pt modelId="{74B6813B-7640-41FE-A244-1734F29BA0EB}" type="pres">
      <dgm:prSet presAssocID="{D8CCF3D7-C4BC-4DEC-9604-4E1B8C9A09F6}" presName="hierChild4" presStyleCnt="0"/>
      <dgm:spPr/>
    </dgm:pt>
    <dgm:pt modelId="{A74990DB-2F6D-4145-9B24-5FDEB11156CE}" type="pres">
      <dgm:prSet presAssocID="{D8CCF3D7-C4BC-4DEC-9604-4E1B8C9A09F6}" presName="hierChild5" presStyleCnt="0"/>
      <dgm:spPr/>
    </dgm:pt>
    <dgm:pt modelId="{A8FF2702-CC29-4EAE-B598-84B79D3E3590}" type="pres">
      <dgm:prSet presAssocID="{89F8080B-53B7-4E44-93E1-02C6E9BECA3D}" presName="hierChild5" presStyleCnt="0"/>
      <dgm:spPr/>
    </dgm:pt>
    <dgm:pt modelId="{633B913C-09D3-4BB3-AB05-AA8B284AF8F5}" type="pres">
      <dgm:prSet presAssocID="{73DFA88C-475E-493D-B3F7-7B814C760763}" presName="Name37" presStyleLbl="parChTrans1D2" presStyleIdx="1" presStyleCnt="3"/>
      <dgm:spPr/>
      <dgm:t>
        <a:bodyPr/>
        <a:lstStyle/>
        <a:p>
          <a:endParaRPr lang="ru-RU"/>
        </a:p>
      </dgm:t>
    </dgm:pt>
    <dgm:pt modelId="{1A03780F-87DC-4921-8BA6-36A5AFA5D9C5}" type="pres">
      <dgm:prSet presAssocID="{B9BF34B4-A443-42D9-B763-3A5ECE603C06}" presName="hierRoot2" presStyleCnt="0">
        <dgm:presLayoutVars>
          <dgm:hierBranch val="init"/>
        </dgm:presLayoutVars>
      </dgm:prSet>
      <dgm:spPr/>
    </dgm:pt>
    <dgm:pt modelId="{1397096B-084D-4C76-A922-044A762C19BB}" type="pres">
      <dgm:prSet presAssocID="{B9BF34B4-A443-42D9-B763-3A5ECE603C06}" presName="rootComposite" presStyleCnt="0"/>
      <dgm:spPr/>
    </dgm:pt>
    <dgm:pt modelId="{5F5DD9AF-C721-48F5-B513-F3A2CEBCBC8A}" type="pres">
      <dgm:prSet presAssocID="{B9BF34B4-A443-42D9-B763-3A5ECE603C06}" presName="rootText" presStyleLbl="node2" presStyleIdx="1" presStyleCnt="3" custScaleX="21147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4A81C3-B1FD-4AFE-BF2B-632F3122D690}" type="pres">
      <dgm:prSet presAssocID="{B9BF34B4-A443-42D9-B763-3A5ECE603C06}" presName="rootConnector" presStyleLbl="node2" presStyleIdx="1" presStyleCnt="3"/>
      <dgm:spPr/>
      <dgm:t>
        <a:bodyPr/>
        <a:lstStyle/>
        <a:p>
          <a:endParaRPr lang="ru-RU"/>
        </a:p>
      </dgm:t>
    </dgm:pt>
    <dgm:pt modelId="{79EC6028-00CD-45F4-919D-46067AFF9B49}" type="pres">
      <dgm:prSet presAssocID="{B9BF34B4-A443-42D9-B763-3A5ECE603C06}" presName="hierChild4" presStyleCnt="0"/>
      <dgm:spPr/>
    </dgm:pt>
    <dgm:pt modelId="{17F94E66-5AA6-423A-9C66-30D88D9D4393}" type="pres">
      <dgm:prSet presAssocID="{4D801514-E63F-48E1-AFEE-9EB2AF15EC48}" presName="Name37" presStyleLbl="parChTrans1D3" presStyleIdx="3" presStyleCnt="9"/>
      <dgm:spPr/>
      <dgm:t>
        <a:bodyPr/>
        <a:lstStyle/>
        <a:p>
          <a:endParaRPr lang="ru-RU"/>
        </a:p>
      </dgm:t>
    </dgm:pt>
    <dgm:pt modelId="{23145FE6-C82C-4E0C-BC12-DFE39AB79E45}" type="pres">
      <dgm:prSet presAssocID="{1A040E26-FEDE-45C2-87E2-109E71826C29}" presName="hierRoot2" presStyleCnt="0">
        <dgm:presLayoutVars>
          <dgm:hierBranch val="init"/>
        </dgm:presLayoutVars>
      </dgm:prSet>
      <dgm:spPr/>
    </dgm:pt>
    <dgm:pt modelId="{468E8C94-4623-44F3-BC47-320EABCDF9FB}" type="pres">
      <dgm:prSet presAssocID="{1A040E26-FEDE-45C2-87E2-109E71826C29}" presName="rootComposite" presStyleCnt="0"/>
      <dgm:spPr/>
    </dgm:pt>
    <dgm:pt modelId="{0D437595-EF1A-4179-AC97-FB0456EFCC18}" type="pres">
      <dgm:prSet presAssocID="{1A040E26-FEDE-45C2-87E2-109E71826C29}" presName="rootText" presStyleLbl="node3" presStyleIdx="3" presStyleCnt="9" custScaleX="160681" custScaleY="1623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7BFC7C-11C6-4640-90A6-AEF905EC1622}" type="pres">
      <dgm:prSet presAssocID="{1A040E26-FEDE-45C2-87E2-109E71826C29}" presName="rootConnector" presStyleLbl="node3" presStyleIdx="3" presStyleCnt="9"/>
      <dgm:spPr/>
      <dgm:t>
        <a:bodyPr/>
        <a:lstStyle/>
        <a:p>
          <a:endParaRPr lang="ru-RU"/>
        </a:p>
      </dgm:t>
    </dgm:pt>
    <dgm:pt modelId="{FDA86C44-B19C-44AC-82C5-8AC09969D14F}" type="pres">
      <dgm:prSet presAssocID="{1A040E26-FEDE-45C2-87E2-109E71826C29}" presName="hierChild4" presStyleCnt="0"/>
      <dgm:spPr/>
    </dgm:pt>
    <dgm:pt modelId="{00994425-9241-4B08-90D5-5A31B1D19BA8}" type="pres">
      <dgm:prSet presAssocID="{1A040E26-FEDE-45C2-87E2-109E71826C29}" presName="hierChild5" presStyleCnt="0"/>
      <dgm:spPr/>
    </dgm:pt>
    <dgm:pt modelId="{E1588867-F1CB-4CC4-AA21-462F74FB4A0A}" type="pres">
      <dgm:prSet presAssocID="{47D3F93E-B1CD-4AE9-9547-8035918ADDCC}" presName="Name37" presStyleLbl="parChTrans1D3" presStyleIdx="4" presStyleCnt="9"/>
      <dgm:spPr/>
      <dgm:t>
        <a:bodyPr/>
        <a:lstStyle/>
        <a:p>
          <a:endParaRPr lang="ru-RU"/>
        </a:p>
      </dgm:t>
    </dgm:pt>
    <dgm:pt modelId="{7ECFB432-6D89-42C1-A868-168038C88D6B}" type="pres">
      <dgm:prSet presAssocID="{C5109046-39CF-4AAA-859D-328A203E5857}" presName="hierRoot2" presStyleCnt="0">
        <dgm:presLayoutVars>
          <dgm:hierBranch val="init"/>
        </dgm:presLayoutVars>
      </dgm:prSet>
      <dgm:spPr/>
    </dgm:pt>
    <dgm:pt modelId="{FC0FC806-07E8-4EF8-B76B-680501C9BE86}" type="pres">
      <dgm:prSet presAssocID="{C5109046-39CF-4AAA-859D-328A203E5857}" presName="rootComposite" presStyleCnt="0"/>
      <dgm:spPr/>
    </dgm:pt>
    <dgm:pt modelId="{9733400E-9274-4269-912E-C8B7D3FC8958}" type="pres">
      <dgm:prSet presAssocID="{C5109046-39CF-4AAA-859D-328A203E5857}" presName="rootText" presStyleLbl="node3" presStyleIdx="4" presStyleCnt="9" custScaleX="162242" custScaleY="209632" custLinFactNeighborX="189" custLinFactNeighborY="1133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572B1C9-48CB-4F8B-938C-77CC6CCD8985}" type="pres">
      <dgm:prSet presAssocID="{C5109046-39CF-4AAA-859D-328A203E5857}" presName="rootConnector" presStyleLbl="node3" presStyleIdx="4" presStyleCnt="9"/>
      <dgm:spPr/>
      <dgm:t>
        <a:bodyPr/>
        <a:lstStyle/>
        <a:p>
          <a:endParaRPr lang="ru-RU"/>
        </a:p>
      </dgm:t>
    </dgm:pt>
    <dgm:pt modelId="{69A12132-CD72-4305-8703-AF3BF1314EE5}" type="pres">
      <dgm:prSet presAssocID="{C5109046-39CF-4AAA-859D-328A203E5857}" presName="hierChild4" presStyleCnt="0"/>
      <dgm:spPr/>
    </dgm:pt>
    <dgm:pt modelId="{4C1C0267-2AA9-49D8-A7F3-9AC977F5F4E8}" type="pres">
      <dgm:prSet presAssocID="{C5109046-39CF-4AAA-859D-328A203E5857}" presName="hierChild5" presStyleCnt="0"/>
      <dgm:spPr/>
    </dgm:pt>
    <dgm:pt modelId="{9EF5BE42-A4C8-42FD-BB7B-7C2510667BFD}" type="pres">
      <dgm:prSet presAssocID="{A60FC380-2B97-4965-A8C7-20C9D4859449}" presName="Name37" presStyleLbl="parChTrans1D3" presStyleIdx="5" presStyleCnt="9"/>
      <dgm:spPr/>
      <dgm:t>
        <a:bodyPr/>
        <a:lstStyle/>
        <a:p>
          <a:endParaRPr lang="ru-RU"/>
        </a:p>
      </dgm:t>
    </dgm:pt>
    <dgm:pt modelId="{D8C2029C-E448-415F-ACA2-AAC3A1C5FD97}" type="pres">
      <dgm:prSet presAssocID="{50595131-F9E4-4FEB-8731-53782920E6A6}" presName="hierRoot2" presStyleCnt="0">
        <dgm:presLayoutVars>
          <dgm:hierBranch val="init"/>
        </dgm:presLayoutVars>
      </dgm:prSet>
      <dgm:spPr/>
    </dgm:pt>
    <dgm:pt modelId="{279D5C25-70E3-48BD-A8E6-D8CE51AAEAD8}" type="pres">
      <dgm:prSet presAssocID="{50595131-F9E4-4FEB-8731-53782920E6A6}" presName="rootComposite" presStyleCnt="0"/>
      <dgm:spPr/>
    </dgm:pt>
    <dgm:pt modelId="{D2849C00-62F6-453F-A01A-1EE698A1AC0B}" type="pres">
      <dgm:prSet presAssocID="{50595131-F9E4-4FEB-8731-53782920E6A6}" presName="rootText" presStyleLbl="node3" presStyleIdx="5" presStyleCnt="9" custScaleX="162242" custScaleY="162368" custLinFactY="7614" custLinFactNeighborX="189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B93005-C3E9-4046-821A-257BE25FF022}" type="pres">
      <dgm:prSet presAssocID="{50595131-F9E4-4FEB-8731-53782920E6A6}" presName="rootConnector" presStyleLbl="node3" presStyleIdx="5" presStyleCnt="9"/>
      <dgm:spPr/>
      <dgm:t>
        <a:bodyPr/>
        <a:lstStyle/>
        <a:p>
          <a:endParaRPr lang="ru-RU"/>
        </a:p>
      </dgm:t>
    </dgm:pt>
    <dgm:pt modelId="{BA1F0E11-7BCE-4D63-A957-1D46F2052D30}" type="pres">
      <dgm:prSet presAssocID="{50595131-F9E4-4FEB-8731-53782920E6A6}" presName="hierChild4" presStyleCnt="0"/>
      <dgm:spPr/>
    </dgm:pt>
    <dgm:pt modelId="{44FC2CFB-11A5-4646-8CA0-08E39A811BB0}" type="pres">
      <dgm:prSet presAssocID="{50595131-F9E4-4FEB-8731-53782920E6A6}" presName="hierChild5" presStyleCnt="0"/>
      <dgm:spPr/>
    </dgm:pt>
    <dgm:pt modelId="{95133D64-F22E-49B2-B6AB-E2C79F26DEAC}" type="pres">
      <dgm:prSet presAssocID="{B9BF34B4-A443-42D9-B763-3A5ECE603C06}" presName="hierChild5" presStyleCnt="0"/>
      <dgm:spPr/>
    </dgm:pt>
    <dgm:pt modelId="{752D35BF-5EFF-4233-A838-4CBC774172B2}" type="pres">
      <dgm:prSet presAssocID="{615D7B70-655E-4B46-9F9D-595A4BD856FF}" presName="Name37" presStyleLbl="parChTrans1D2" presStyleIdx="2" presStyleCnt="3"/>
      <dgm:spPr/>
      <dgm:t>
        <a:bodyPr/>
        <a:lstStyle/>
        <a:p>
          <a:endParaRPr lang="ru-RU"/>
        </a:p>
      </dgm:t>
    </dgm:pt>
    <dgm:pt modelId="{559252EC-EB1A-4431-9155-2510B86F85D6}" type="pres">
      <dgm:prSet presAssocID="{8FC4256C-430D-4129-8C3F-6FEC197182C3}" presName="hierRoot2" presStyleCnt="0">
        <dgm:presLayoutVars>
          <dgm:hierBranch val="init"/>
        </dgm:presLayoutVars>
      </dgm:prSet>
      <dgm:spPr/>
    </dgm:pt>
    <dgm:pt modelId="{361D755E-7B88-47C3-8B75-9B3A0FFE47E4}" type="pres">
      <dgm:prSet presAssocID="{8FC4256C-430D-4129-8C3F-6FEC197182C3}" presName="rootComposite" presStyleCnt="0"/>
      <dgm:spPr/>
    </dgm:pt>
    <dgm:pt modelId="{8C84AB61-5383-4461-ABF1-F9C039BBB573}" type="pres">
      <dgm:prSet presAssocID="{8FC4256C-430D-4129-8C3F-6FEC197182C3}" presName="rootText" presStyleLbl="node2" presStyleIdx="2" presStyleCnt="3" custScaleX="1956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9FC0511-B052-4052-A9CA-75F555BE17BA}" type="pres">
      <dgm:prSet presAssocID="{8FC4256C-430D-4129-8C3F-6FEC197182C3}" presName="rootConnector" presStyleLbl="node2" presStyleIdx="2" presStyleCnt="3"/>
      <dgm:spPr/>
      <dgm:t>
        <a:bodyPr/>
        <a:lstStyle/>
        <a:p>
          <a:endParaRPr lang="ru-RU"/>
        </a:p>
      </dgm:t>
    </dgm:pt>
    <dgm:pt modelId="{2D6847A8-2440-481C-B88B-B419FEF3F400}" type="pres">
      <dgm:prSet presAssocID="{8FC4256C-430D-4129-8C3F-6FEC197182C3}" presName="hierChild4" presStyleCnt="0"/>
      <dgm:spPr/>
    </dgm:pt>
    <dgm:pt modelId="{665B9E49-1B96-4177-8B2A-21AAEE257642}" type="pres">
      <dgm:prSet presAssocID="{80F0DA02-F15B-4ABD-A477-001450CE0F94}" presName="Name37" presStyleLbl="parChTrans1D3" presStyleIdx="6" presStyleCnt="9"/>
      <dgm:spPr/>
      <dgm:t>
        <a:bodyPr/>
        <a:lstStyle/>
        <a:p>
          <a:endParaRPr lang="ru-RU"/>
        </a:p>
      </dgm:t>
    </dgm:pt>
    <dgm:pt modelId="{5403C502-BD37-4EC9-8C0D-2F6A98A38A40}" type="pres">
      <dgm:prSet presAssocID="{4B6A492D-98D2-4AE3-BBCB-9C9A78DD0DB5}" presName="hierRoot2" presStyleCnt="0">
        <dgm:presLayoutVars>
          <dgm:hierBranch val="init"/>
        </dgm:presLayoutVars>
      </dgm:prSet>
      <dgm:spPr/>
    </dgm:pt>
    <dgm:pt modelId="{990A03AE-324D-4D0F-A0E6-0D123F97B603}" type="pres">
      <dgm:prSet presAssocID="{4B6A492D-98D2-4AE3-BBCB-9C9A78DD0DB5}" presName="rootComposite" presStyleCnt="0"/>
      <dgm:spPr/>
    </dgm:pt>
    <dgm:pt modelId="{1A084291-36DC-41B2-A5C0-7C9F583F8075}" type="pres">
      <dgm:prSet presAssocID="{4B6A492D-98D2-4AE3-BBCB-9C9A78DD0DB5}" presName="rootText" presStyleLbl="node3" presStyleIdx="6" presStyleCnt="9" custScaleX="160681" custScaleY="1623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E53E8B0-5D9C-46BD-B67E-E6C874226D67}" type="pres">
      <dgm:prSet presAssocID="{4B6A492D-98D2-4AE3-BBCB-9C9A78DD0DB5}" presName="rootConnector" presStyleLbl="node3" presStyleIdx="6" presStyleCnt="9"/>
      <dgm:spPr/>
      <dgm:t>
        <a:bodyPr/>
        <a:lstStyle/>
        <a:p>
          <a:endParaRPr lang="ru-RU"/>
        </a:p>
      </dgm:t>
    </dgm:pt>
    <dgm:pt modelId="{DE6FB0C4-5A42-442E-8B90-2BDD8C73330F}" type="pres">
      <dgm:prSet presAssocID="{4B6A492D-98D2-4AE3-BBCB-9C9A78DD0DB5}" presName="hierChild4" presStyleCnt="0"/>
      <dgm:spPr/>
    </dgm:pt>
    <dgm:pt modelId="{16EF85B5-1665-4B63-8EF1-824DA89C526D}" type="pres">
      <dgm:prSet presAssocID="{4B6A492D-98D2-4AE3-BBCB-9C9A78DD0DB5}" presName="hierChild5" presStyleCnt="0"/>
      <dgm:spPr/>
    </dgm:pt>
    <dgm:pt modelId="{9012E7FD-82E5-4C8F-BBF2-E2C7EE66E0CA}" type="pres">
      <dgm:prSet presAssocID="{E0F5D571-0214-436D-9D9D-DF1A87C40B14}" presName="Name37" presStyleLbl="parChTrans1D3" presStyleIdx="7" presStyleCnt="9"/>
      <dgm:spPr/>
      <dgm:t>
        <a:bodyPr/>
        <a:lstStyle/>
        <a:p>
          <a:endParaRPr lang="ru-RU"/>
        </a:p>
      </dgm:t>
    </dgm:pt>
    <dgm:pt modelId="{66AB1555-1DD2-4664-8ECA-5455180EE22A}" type="pres">
      <dgm:prSet presAssocID="{C86CA15F-B0F9-4066-A8FC-15FEFF31683F}" presName="hierRoot2" presStyleCnt="0">
        <dgm:presLayoutVars>
          <dgm:hierBranch val="init"/>
        </dgm:presLayoutVars>
      </dgm:prSet>
      <dgm:spPr/>
    </dgm:pt>
    <dgm:pt modelId="{F31DC7BC-54DD-4DFC-AAD4-0A367F140FFA}" type="pres">
      <dgm:prSet presAssocID="{C86CA15F-B0F9-4066-A8FC-15FEFF31683F}" presName="rootComposite" presStyleCnt="0"/>
      <dgm:spPr/>
    </dgm:pt>
    <dgm:pt modelId="{C977A3E7-2922-4D8B-B412-4770A5F26239}" type="pres">
      <dgm:prSet presAssocID="{C86CA15F-B0F9-4066-A8FC-15FEFF31683F}" presName="rootText" presStyleLbl="node3" presStyleIdx="7" presStyleCnt="9" custScaleX="162242" custScaleY="201395" custLinFactNeighborX="189" custLinFactNeighborY="1133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033AF11-ED11-4030-9CB5-4BAE6B958DB3}" type="pres">
      <dgm:prSet presAssocID="{C86CA15F-B0F9-4066-A8FC-15FEFF31683F}" presName="rootConnector" presStyleLbl="node3" presStyleIdx="7" presStyleCnt="9"/>
      <dgm:spPr/>
      <dgm:t>
        <a:bodyPr/>
        <a:lstStyle/>
        <a:p>
          <a:endParaRPr lang="ru-RU"/>
        </a:p>
      </dgm:t>
    </dgm:pt>
    <dgm:pt modelId="{5D18B3E5-628D-4BC7-B5CA-134121E4BDCE}" type="pres">
      <dgm:prSet presAssocID="{C86CA15F-B0F9-4066-A8FC-15FEFF31683F}" presName="hierChild4" presStyleCnt="0"/>
      <dgm:spPr/>
    </dgm:pt>
    <dgm:pt modelId="{3B45B2FD-B5B8-4333-947C-A5143644357A}" type="pres">
      <dgm:prSet presAssocID="{C86CA15F-B0F9-4066-A8FC-15FEFF31683F}" presName="hierChild5" presStyleCnt="0"/>
      <dgm:spPr/>
    </dgm:pt>
    <dgm:pt modelId="{1D2F28F7-8DDC-4A9F-928F-EAA2A5FC0338}" type="pres">
      <dgm:prSet presAssocID="{07BB012C-639C-4FA3-B999-B4752CB952BD}" presName="Name37" presStyleLbl="parChTrans1D3" presStyleIdx="8" presStyleCnt="9"/>
      <dgm:spPr/>
      <dgm:t>
        <a:bodyPr/>
        <a:lstStyle/>
        <a:p>
          <a:endParaRPr lang="ru-RU"/>
        </a:p>
      </dgm:t>
    </dgm:pt>
    <dgm:pt modelId="{EE9BD600-80C3-4CC0-9091-7EB4C0C7CA75}" type="pres">
      <dgm:prSet presAssocID="{33DCB21A-3615-4060-86BC-760AE56A126D}" presName="hierRoot2" presStyleCnt="0">
        <dgm:presLayoutVars>
          <dgm:hierBranch val="init"/>
        </dgm:presLayoutVars>
      </dgm:prSet>
      <dgm:spPr/>
    </dgm:pt>
    <dgm:pt modelId="{0BA94775-A31A-4376-9DC9-7465816982B6}" type="pres">
      <dgm:prSet presAssocID="{33DCB21A-3615-4060-86BC-760AE56A126D}" presName="rootComposite" presStyleCnt="0"/>
      <dgm:spPr/>
    </dgm:pt>
    <dgm:pt modelId="{57B43D5C-6D31-4EAC-AF6C-767103A204BE}" type="pres">
      <dgm:prSet presAssocID="{33DCB21A-3615-4060-86BC-760AE56A126D}" presName="rootText" presStyleLbl="node3" presStyleIdx="8" presStyleCnt="9" custScaleX="162242" custScaleY="162368" custLinFactY="7614" custLinFactNeighborX="189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D1160C-74CD-4C87-B3C9-22F52A6988AF}" type="pres">
      <dgm:prSet presAssocID="{33DCB21A-3615-4060-86BC-760AE56A126D}" presName="rootConnector" presStyleLbl="node3" presStyleIdx="8" presStyleCnt="9"/>
      <dgm:spPr/>
      <dgm:t>
        <a:bodyPr/>
        <a:lstStyle/>
        <a:p>
          <a:endParaRPr lang="ru-RU"/>
        </a:p>
      </dgm:t>
    </dgm:pt>
    <dgm:pt modelId="{24FF901F-FB74-4F2A-A74E-392608C41765}" type="pres">
      <dgm:prSet presAssocID="{33DCB21A-3615-4060-86BC-760AE56A126D}" presName="hierChild4" presStyleCnt="0"/>
      <dgm:spPr/>
    </dgm:pt>
    <dgm:pt modelId="{84ADD999-0102-4AF2-A97C-6E4B0CC3558C}" type="pres">
      <dgm:prSet presAssocID="{33DCB21A-3615-4060-86BC-760AE56A126D}" presName="hierChild5" presStyleCnt="0"/>
      <dgm:spPr/>
    </dgm:pt>
    <dgm:pt modelId="{68BE22FE-8523-449C-B7C4-D3847C380B6B}" type="pres">
      <dgm:prSet presAssocID="{8FC4256C-430D-4129-8C3F-6FEC197182C3}" presName="hierChild5" presStyleCnt="0"/>
      <dgm:spPr/>
    </dgm:pt>
    <dgm:pt modelId="{A0D9C042-5156-4C08-86CC-B7864741F0C5}" type="pres">
      <dgm:prSet presAssocID="{6FF92025-782A-46FE-9FC7-BA681F0110AA}" presName="hierChild3" presStyleCnt="0"/>
      <dgm:spPr/>
    </dgm:pt>
  </dgm:ptLst>
  <dgm:cxnLst>
    <dgm:cxn modelId="{D6D8F5A0-838C-4E5F-B1C9-AA4729F9A0F2}" srcId="{89F8080B-53B7-4E44-93E1-02C6E9BECA3D}" destId="{A684B4DE-1DBE-4CB8-B7E7-DB790289EF86}" srcOrd="0" destOrd="0" parTransId="{24D5106E-9422-4B4D-96EF-28F92EE21D39}" sibTransId="{2FCA67EA-D2F8-457C-920E-A4A229CC53E3}"/>
    <dgm:cxn modelId="{638984F1-D2BA-4090-BB05-CDD550FA5A56}" type="presOf" srcId="{4B6A492D-98D2-4AE3-BBCB-9C9A78DD0DB5}" destId="{BE53E8B0-5D9C-46BD-B67E-E6C874226D67}" srcOrd="1" destOrd="0" presId="urn:microsoft.com/office/officeart/2005/8/layout/orgChart1"/>
    <dgm:cxn modelId="{238AC4AE-D3C3-4D40-91D8-68DEC4DAFBE7}" srcId="{6FF92025-782A-46FE-9FC7-BA681F0110AA}" destId="{B9BF34B4-A443-42D9-B763-3A5ECE603C06}" srcOrd="1" destOrd="0" parTransId="{73DFA88C-475E-493D-B3F7-7B814C760763}" sibTransId="{016F4551-8D90-404F-B7B0-BCDF37F2F3D4}"/>
    <dgm:cxn modelId="{4C007E5B-AD47-424C-B556-EE3DBF5B2213}" srcId="{9E18766B-D017-4856-830E-D84D1CB9D576}" destId="{6FF92025-782A-46FE-9FC7-BA681F0110AA}" srcOrd="0" destOrd="0" parTransId="{654F3AD5-03A0-4F20-B8BD-FA4537C9F899}" sibTransId="{4CE343B2-D000-4E4F-9961-A93E2B494761}"/>
    <dgm:cxn modelId="{DA02264D-9F64-4D39-8BC3-78C73AAF9D84}" type="presOf" srcId="{8FC4256C-430D-4129-8C3F-6FEC197182C3}" destId="{8C84AB61-5383-4461-ABF1-F9C039BBB573}" srcOrd="0" destOrd="0" presId="urn:microsoft.com/office/officeart/2005/8/layout/orgChart1"/>
    <dgm:cxn modelId="{F1EE10DB-E2BF-48E3-9C9E-DFEB83C02978}" type="presOf" srcId="{615D7B70-655E-4B46-9F9D-595A4BD856FF}" destId="{752D35BF-5EFF-4233-A838-4CBC774172B2}" srcOrd="0" destOrd="0" presId="urn:microsoft.com/office/officeart/2005/8/layout/orgChart1"/>
    <dgm:cxn modelId="{886B1E4F-55E9-4D93-A9D8-B2ECD686CC84}" type="presOf" srcId="{07BB012C-639C-4FA3-B999-B4752CB952BD}" destId="{1D2F28F7-8DDC-4A9F-928F-EAA2A5FC0338}" srcOrd="0" destOrd="0" presId="urn:microsoft.com/office/officeart/2005/8/layout/orgChart1"/>
    <dgm:cxn modelId="{D6F2C639-52CD-4952-835A-17CB3918E2F8}" type="presOf" srcId="{C5109046-39CF-4AAA-859D-328A203E5857}" destId="{9733400E-9274-4269-912E-C8B7D3FC8958}" srcOrd="0" destOrd="0" presId="urn:microsoft.com/office/officeart/2005/8/layout/orgChart1"/>
    <dgm:cxn modelId="{D3F04669-CA4A-4855-AD49-299E5CD1B215}" type="presOf" srcId="{A724F9E2-9F17-482B-9793-D58372D6DC1F}" destId="{F50B7C2A-AF22-449D-83DB-F09A6D9C2BBE}" srcOrd="0" destOrd="0" presId="urn:microsoft.com/office/officeart/2005/8/layout/orgChart1"/>
    <dgm:cxn modelId="{D7B82B75-9281-45FF-9007-720C1A2C3F74}" type="presOf" srcId="{0383BA4A-BE41-47EB-9CDC-33B3208DBCC1}" destId="{0B9F6DFE-3DF1-4ADA-8B02-E2C1B026DE6F}" srcOrd="0" destOrd="0" presId="urn:microsoft.com/office/officeart/2005/8/layout/orgChart1"/>
    <dgm:cxn modelId="{C4A6E471-59EE-4EED-BEB4-DD16F30CFC01}" type="presOf" srcId="{33DCB21A-3615-4060-86BC-760AE56A126D}" destId="{57B43D5C-6D31-4EAC-AF6C-767103A204BE}" srcOrd="0" destOrd="0" presId="urn:microsoft.com/office/officeart/2005/8/layout/orgChart1"/>
    <dgm:cxn modelId="{C66035ED-4A26-4016-92DB-01FFD49A6BC6}" srcId="{8FC4256C-430D-4129-8C3F-6FEC197182C3}" destId="{C86CA15F-B0F9-4066-A8FC-15FEFF31683F}" srcOrd="1" destOrd="0" parTransId="{E0F5D571-0214-436D-9D9D-DF1A87C40B14}" sibTransId="{1AB7ADFD-B3A9-4586-BAE8-749CC63CFDB5}"/>
    <dgm:cxn modelId="{2BDB1E3F-EE67-4CCC-9EF2-1CF1C70FE501}" type="presOf" srcId="{C86CA15F-B0F9-4066-A8FC-15FEFF31683F}" destId="{6033AF11-ED11-4030-9CB5-4BAE6B958DB3}" srcOrd="1" destOrd="0" presId="urn:microsoft.com/office/officeart/2005/8/layout/orgChart1"/>
    <dgm:cxn modelId="{3D3B937B-3BD3-484D-827D-F35D2C090A9F}" type="presOf" srcId="{6FF92025-782A-46FE-9FC7-BA681F0110AA}" destId="{ABED7A9B-9B6F-4B63-88DE-7F76887A8FEA}" srcOrd="1" destOrd="0" presId="urn:microsoft.com/office/officeart/2005/8/layout/orgChart1"/>
    <dgm:cxn modelId="{11E56193-F5CF-4E9F-A131-2DC9EB1F1D50}" type="presOf" srcId="{33DCB21A-3615-4060-86BC-760AE56A126D}" destId="{66D1160C-74CD-4C87-B3C9-22F52A6988AF}" srcOrd="1" destOrd="0" presId="urn:microsoft.com/office/officeart/2005/8/layout/orgChart1"/>
    <dgm:cxn modelId="{867F0DFD-66C9-4523-ABA6-BA5DAC07502B}" type="presOf" srcId="{8FC4256C-430D-4129-8C3F-6FEC197182C3}" destId="{D9FC0511-B052-4052-A9CA-75F555BE17BA}" srcOrd="1" destOrd="0" presId="urn:microsoft.com/office/officeart/2005/8/layout/orgChart1"/>
    <dgm:cxn modelId="{BCE7FA8E-2BB2-43B3-912E-8DFE3C397F46}" type="presOf" srcId="{C86CA15F-B0F9-4066-A8FC-15FEFF31683F}" destId="{C977A3E7-2922-4D8B-B412-4770A5F26239}" srcOrd="0" destOrd="0" presId="urn:microsoft.com/office/officeart/2005/8/layout/orgChart1"/>
    <dgm:cxn modelId="{DD0BF782-0747-42C8-B595-FC68AC03C547}" type="presOf" srcId="{4D801514-E63F-48E1-AFEE-9EB2AF15EC48}" destId="{17F94E66-5AA6-423A-9C66-30D88D9D4393}" srcOrd="0" destOrd="0" presId="urn:microsoft.com/office/officeart/2005/8/layout/orgChart1"/>
    <dgm:cxn modelId="{F4004AA3-2033-42F1-B4B7-6DF378B75C35}" type="presOf" srcId="{73DFA88C-475E-493D-B3F7-7B814C760763}" destId="{633B913C-09D3-4BB3-AB05-AA8B284AF8F5}" srcOrd="0" destOrd="0" presId="urn:microsoft.com/office/officeart/2005/8/layout/orgChart1"/>
    <dgm:cxn modelId="{E5ED331C-13FB-49E8-9F9F-19E04E1506EF}" type="presOf" srcId="{6FF92025-782A-46FE-9FC7-BA681F0110AA}" destId="{FE0A5CAD-F5D6-418C-8D6E-73829F84F89D}" srcOrd="0" destOrd="0" presId="urn:microsoft.com/office/officeart/2005/8/layout/orgChart1"/>
    <dgm:cxn modelId="{40521153-7688-45D7-9F5A-59E546B1D9E4}" type="presOf" srcId="{B9BF34B4-A443-42D9-B763-3A5ECE603C06}" destId="{664A81C3-B1FD-4AFE-BF2B-632F3122D690}" srcOrd="1" destOrd="0" presId="urn:microsoft.com/office/officeart/2005/8/layout/orgChart1"/>
    <dgm:cxn modelId="{4A77CB0B-12B1-4062-B806-D6E258A4FCA7}" srcId="{89F8080B-53B7-4E44-93E1-02C6E9BECA3D}" destId="{D8CCF3D7-C4BC-4DEC-9604-4E1B8C9A09F6}" srcOrd="2" destOrd="0" parTransId="{0C6B0FDD-4116-49D4-9EA2-0FE798FD11B5}" sibTransId="{3DEB1060-8D39-425B-B457-67FBCA0A19C5}"/>
    <dgm:cxn modelId="{533B6D10-19BA-4751-A54C-1FEADBE62A53}" type="presOf" srcId="{1A040E26-FEDE-45C2-87E2-109E71826C29}" destId="{0D437595-EF1A-4179-AC97-FB0456EFCC18}" srcOrd="0" destOrd="0" presId="urn:microsoft.com/office/officeart/2005/8/layout/orgChart1"/>
    <dgm:cxn modelId="{8EFAF705-27B9-4946-965B-BDE57161A73E}" type="presOf" srcId="{4B6A492D-98D2-4AE3-BBCB-9C9A78DD0DB5}" destId="{1A084291-36DC-41B2-A5C0-7C9F583F8075}" srcOrd="0" destOrd="0" presId="urn:microsoft.com/office/officeart/2005/8/layout/orgChart1"/>
    <dgm:cxn modelId="{039E94CA-ECEF-4AA0-A879-E83EF3F0BB2C}" type="presOf" srcId="{C5109046-39CF-4AAA-859D-328A203E5857}" destId="{0572B1C9-48CB-4F8B-938C-77CC6CCD8985}" srcOrd="1" destOrd="0" presId="urn:microsoft.com/office/officeart/2005/8/layout/orgChart1"/>
    <dgm:cxn modelId="{BBCAE40D-C860-43D1-A3C5-54506186282F}" type="presOf" srcId="{A684B4DE-1DBE-4CB8-B7E7-DB790289EF86}" destId="{E34C7C86-64C1-4B89-9CA9-693F5D24F9C2}" srcOrd="1" destOrd="0" presId="urn:microsoft.com/office/officeart/2005/8/layout/orgChart1"/>
    <dgm:cxn modelId="{5E8B8FB2-BE12-4692-8306-FAF86D03FCD7}" srcId="{B9BF34B4-A443-42D9-B763-3A5ECE603C06}" destId="{1A040E26-FEDE-45C2-87E2-109E71826C29}" srcOrd="0" destOrd="0" parTransId="{4D801514-E63F-48E1-AFEE-9EB2AF15EC48}" sibTransId="{2D6D2709-B06A-4A06-B10E-8F3A496915C3}"/>
    <dgm:cxn modelId="{A17AE8B3-FB84-4944-A0B7-005F84B531B5}" type="presOf" srcId="{50595131-F9E4-4FEB-8731-53782920E6A6}" destId="{E6B93005-C3E9-4046-821A-257BE25FF022}" srcOrd="1" destOrd="0" presId="urn:microsoft.com/office/officeart/2005/8/layout/orgChart1"/>
    <dgm:cxn modelId="{79EC6653-06C5-4D06-A93D-0AB98292BDF0}" type="presOf" srcId="{A724F9E2-9F17-482B-9793-D58372D6DC1F}" destId="{9E40398D-C62D-4139-BA66-CA5C71CD1D4C}" srcOrd="1" destOrd="0" presId="urn:microsoft.com/office/officeart/2005/8/layout/orgChart1"/>
    <dgm:cxn modelId="{2AB72A78-34F9-4203-995D-D8D70D1619B7}" type="presOf" srcId="{24D5106E-9422-4B4D-96EF-28F92EE21D39}" destId="{85AB7829-CA13-431F-92AE-2C08847951C5}" srcOrd="0" destOrd="0" presId="urn:microsoft.com/office/officeart/2005/8/layout/orgChart1"/>
    <dgm:cxn modelId="{CC7CFD6E-4BDB-4FB4-9B8E-CA5582D5ADD6}" type="presOf" srcId="{D8CCF3D7-C4BC-4DEC-9604-4E1B8C9A09F6}" destId="{4FA039B8-ADC4-482A-911E-7153133D0969}" srcOrd="1" destOrd="0" presId="urn:microsoft.com/office/officeart/2005/8/layout/orgChart1"/>
    <dgm:cxn modelId="{C3C77504-A88E-4E30-B3D9-AF3A40E5C992}" type="presOf" srcId="{B9BF34B4-A443-42D9-B763-3A5ECE603C06}" destId="{5F5DD9AF-C721-48F5-B513-F3A2CEBCBC8A}" srcOrd="0" destOrd="0" presId="urn:microsoft.com/office/officeart/2005/8/layout/orgChart1"/>
    <dgm:cxn modelId="{932A5D29-CE1B-4C90-8114-88C0A41287CE}" srcId="{B9BF34B4-A443-42D9-B763-3A5ECE603C06}" destId="{C5109046-39CF-4AAA-859D-328A203E5857}" srcOrd="1" destOrd="0" parTransId="{47D3F93E-B1CD-4AE9-9547-8035918ADDCC}" sibTransId="{91C54287-8EC3-451C-A9FA-B304A82350E9}"/>
    <dgm:cxn modelId="{F674CF89-85B6-4105-AE67-88DC9866BDC3}" srcId="{8FC4256C-430D-4129-8C3F-6FEC197182C3}" destId="{33DCB21A-3615-4060-86BC-760AE56A126D}" srcOrd="2" destOrd="0" parTransId="{07BB012C-639C-4FA3-B999-B4752CB952BD}" sibTransId="{7E08A492-DA0B-4B08-97AD-C91AD897C941}"/>
    <dgm:cxn modelId="{AD62FB3A-DCE7-4D9C-983B-C2A67BC83087}" type="presOf" srcId="{9E18766B-D017-4856-830E-D84D1CB9D576}" destId="{55923A3A-3120-4285-9959-9E68454FDE43}" srcOrd="0" destOrd="0" presId="urn:microsoft.com/office/officeart/2005/8/layout/orgChart1"/>
    <dgm:cxn modelId="{75A1D0FA-5019-401F-9E5C-00E7CB2AFB5F}" srcId="{B9BF34B4-A443-42D9-B763-3A5ECE603C06}" destId="{50595131-F9E4-4FEB-8731-53782920E6A6}" srcOrd="2" destOrd="0" parTransId="{A60FC380-2B97-4965-A8C7-20C9D4859449}" sibTransId="{EFECE354-127A-4EA8-9827-995432F6F006}"/>
    <dgm:cxn modelId="{D2CEEE0B-ACE0-4E59-A1C8-E53B45542D41}" type="presOf" srcId="{89F8080B-53B7-4E44-93E1-02C6E9BECA3D}" destId="{38542D6C-F9DE-433B-A1C6-85FF5FE79A5F}" srcOrd="0" destOrd="0" presId="urn:microsoft.com/office/officeart/2005/8/layout/orgChart1"/>
    <dgm:cxn modelId="{926B8999-9BDD-4B7D-8FA9-71EF1C9C75C6}" type="presOf" srcId="{50595131-F9E4-4FEB-8731-53782920E6A6}" destId="{D2849C00-62F6-453F-A01A-1EE698A1AC0B}" srcOrd="0" destOrd="0" presId="urn:microsoft.com/office/officeart/2005/8/layout/orgChart1"/>
    <dgm:cxn modelId="{69F7CB68-C149-4699-9A36-FD451AC6954E}" type="presOf" srcId="{1A040E26-FEDE-45C2-87E2-109E71826C29}" destId="{3E7BFC7C-11C6-4640-90A6-AEF905EC1622}" srcOrd="1" destOrd="0" presId="urn:microsoft.com/office/officeart/2005/8/layout/orgChart1"/>
    <dgm:cxn modelId="{23936E28-22FD-4D34-BCB5-CF2A7B52917C}" type="presOf" srcId="{A684B4DE-1DBE-4CB8-B7E7-DB790289EF86}" destId="{0CA61E7D-D55E-42A1-BB2C-FC9C18EDE439}" srcOrd="0" destOrd="0" presId="urn:microsoft.com/office/officeart/2005/8/layout/orgChart1"/>
    <dgm:cxn modelId="{EAA9251D-04BF-495A-8454-E4C29ECC7BCF}" srcId="{6FF92025-782A-46FE-9FC7-BA681F0110AA}" destId="{8FC4256C-430D-4129-8C3F-6FEC197182C3}" srcOrd="2" destOrd="0" parTransId="{615D7B70-655E-4B46-9F9D-595A4BD856FF}" sibTransId="{B17F53FF-1103-4107-AAA0-1483DE2E15E7}"/>
    <dgm:cxn modelId="{1910932D-A0A9-4C5F-B57B-700D72CF67FE}" type="presOf" srcId="{0C6B0FDD-4116-49D4-9EA2-0FE798FD11B5}" destId="{F934D4C0-0BC0-4B95-B183-16F664F904CB}" srcOrd="0" destOrd="0" presId="urn:microsoft.com/office/officeart/2005/8/layout/orgChart1"/>
    <dgm:cxn modelId="{CA1CCD5F-1E73-4A26-BCEB-DF1538674CF9}" type="presOf" srcId="{A60FC380-2B97-4965-A8C7-20C9D4859449}" destId="{9EF5BE42-A4C8-42FD-BB7B-7C2510667BFD}" srcOrd="0" destOrd="0" presId="urn:microsoft.com/office/officeart/2005/8/layout/orgChart1"/>
    <dgm:cxn modelId="{DF9D7323-F685-4C3E-B6E5-F932FF05F5D6}" srcId="{89F8080B-53B7-4E44-93E1-02C6E9BECA3D}" destId="{A724F9E2-9F17-482B-9793-D58372D6DC1F}" srcOrd="1" destOrd="0" parTransId="{04C39371-4BC9-4DE0-A3DE-6384EBC7C8E2}" sibTransId="{4E35AE9D-014A-4029-A3DD-E87CECF8DCC2}"/>
    <dgm:cxn modelId="{440BE7E1-46D7-4972-AE76-5CBBC5AEE460}" type="presOf" srcId="{04C39371-4BC9-4DE0-A3DE-6384EBC7C8E2}" destId="{314F8031-B49F-44C1-BDBA-EBA25005609C}" srcOrd="0" destOrd="0" presId="urn:microsoft.com/office/officeart/2005/8/layout/orgChart1"/>
    <dgm:cxn modelId="{976FD63F-AA0A-40C2-86A5-3BD554F4C49F}" srcId="{8FC4256C-430D-4129-8C3F-6FEC197182C3}" destId="{4B6A492D-98D2-4AE3-BBCB-9C9A78DD0DB5}" srcOrd="0" destOrd="0" parTransId="{80F0DA02-F15B-4ABD-A477-001450CE0F94}" sibTransId="{643EF5B9-BC7E-469D-9BCE-F605699799C3}"/>
    <dgm:cxn modelId="{41340A11-93E8-46CA-B67C-4B008BBE8F28}" srcId="{6FF92025-782A-46FE-9FC7-BA681F0110AA}" destId="{89F8080B-53B7-4E44-93E1-02C6E9BECA3D}" srcOrd="0" destOrd="0" parTransId="{0383BA4A-BE41-47EB-9CDC-33B3208DBCC1}" sibTransId="{CD85111C-AC58-48DC-89E9-CFCCC76231F5}"/>
    <dgm:cxn modelId="{4934848E-C6CF-4DB1-8B78-C231F2BBE79C}" type="presOf" srcId="{89F8080B-53B7-4E44-93E1-02C6E9BECA3D}" destId="{A5D3998C-EFD0-4CBD-B751-5234F47D169B}" srcOrd="1" destOrd="0" presId="urn:microsoft.com/office/officeart/2005/8/layout/orgChart1"/>
    <dgm:cxn modelId="{EE9B38F9-2386-4682-9359-AE111A2BE218}" type="presOf" srcId="{47D3F93E-B1CD-4AE9-9547-8035918ADDCC}" destId="{E1588867-F1CB-4CC4-AA21-462F74FB4A0A}" srcOrd="0" destOrd="0" presId="urn:microsoft.com/office/officeart/2005/8/layout/orgChart1"/>
    <dgm:cxn modelId="{344ABED6-A099-4DA6-9919-34A284F17ABD}" type="presOf" srcId="{D8CCF3D7-C4BC-4DEC-9604-4E1B8C9A09F6}" destId="{B2624017-3580-40B0-A0C0-0316B3B8D7B3}" srcOrd="0" destOrd="0" presId="urn:microsoft.com/office/officeart/2005/8/layout/orgChart1"/>
    <dgm:cxn modelId="{C99603CE-C418-440B-8951-FB6AE97B30D1}" type="presOf" srcId="{E0F5D571-0214-436D-9D9D-DF1A87C40B14}" destId="{9012E7FD-82E5-4C8F-BBF2-E2C7EE66E0CA}" srcOrd="0" destOrd="0" presId="urn:microsoft.com/office/officeart/2005/8/layout/orgChart1"/>
    <dgm:cxn modelId="{43502389-76CB-47C0-A6D4-022560638558}" type="presOf" srcId="{80F0DA02-F15B-4ABD-A477-001450CE0F94}" destId="{665B9E49-1B96-4177-8B2A-21AAEE257642}" srcOrd="0" destOrd="0" presId="urn:microsoft.com/office/officeart/2005/8/layout/orgChart1"/>
    <dgm:cxn modelId="{8E819D33-8FC2-4CFC-838A-DCC52AD3A590}" type="presParOf" srcId="{55923A3A-3120-4285-9959-9E68454FDE43}" destId="{7F77E2E8-1F84-42DA-B8E4-E40169BA67D4}" srcOrd="0" destOrd="0" presId="urn:microsoft.com/office/officeart/2005/8/layout/orgChart1"/>
    <dgm:cxn modelId="{65179233-544D-4D37-B19E-5BA34A2B3F6F}" type="presParOf" srcId="{7F77E2E8-1F84-42DA-B8E4-E40169BA67D4}" destId="{2A034DE6-E1A2-40C6-B74C-2FD68217E969}" srcOrd="0" destOrd="0" presId="urn:microsoft.com/office/officeart/2005/8/layout/orgChart1"/>
    <dgm:cxn modelId="{D54B4A07-EAA6-4CB9-AC25-E2B39D9304A8}" type="presParOf" srcId="{2A034DE6-E1A2-40C6-B74C-2FD68217E969}" destId="{FE0A5CAD-F5D6-418C-8D6E-73829F84F89D}" srcOrd="0" destOrd="0" presId="urn:microsoft.com/office/officeart/2005/8/layout/orgChart1"/>
    <dgm:cxn modelId="{B56B420B-7AC5-4014-9E50-9A9AE9F5B9EE}" type="presParOf" srcId="{2A034DE6-E1A2-40C6-B74C-2FD68217E969}" destId="{ABED7A9B-9B6F-4B63-88DE-7F76887A8FEA}" srcOrd="1" destOrd="0" presId="urn:microsoft.com/office/officeart/2005/8/layout/orgChart1"/>
    <dgm:cxn modelId="{121B47E1-E91B-404D-A6BD-44B733C1AE0C}" type="presParOf" srcId="{7F77E2E8-1F84-42DA-B8E4-E40169BA67D4}" destId="{4D190227-09B6-43C3-8AB9-CE1DF3EACA11}" srcOrd="1" destOrd="0" presId="urn:microsoft.com/office/officeart/2005/8/layout/orgChart1"/>
    <dgm:cxn modelId="{49243790-2E26-403A-8057-0459FD7411FD}" type="presParOf" srcId="{4D190227-09B6-43C3-8AB9-CE1DF3EACA11}" destId="{0B9F6DFE-3DF1-4ADA-8B02-E2C1B026DE6F}" srcOrd="0" destOrd="0" presId="urn:microsoft.com/office/officeart/2005/8/layout/orgChart1"/>
    <dgm:cxn modelId="{3B9FB5CB-44DF-4AB1-8FB6-0EB765D0BDD7}" type="presParOf" srcId="{4D190227-09B6-43C3-8AB9-CE1DF3EACA11}" destId="{DA89AC48-37C6-4FBB-8B57-C058657CE2F9}" srcOrd="1" destOrd="0" presId="urn:microsoft.com/office/officeart/2005/8/layout/orgChart1"/>
    <dgm:cxn modelId="{0912A1AD-D8A0-4000-ADC7-7A6C1040190B}" type="presParOf" srcId="{DA89AC48-37C6-4FBB-8B57-C058657CE2F9}" destId="{B97D9B58-D3AB-4CDE-B407-C5F5E3E22210}" srcOrd="0" destOrd="0" presId="urn:microsoft.com/office/officeart/2005/8/layout/orgChart1"/>
    <dgm:cxn modelId="{54D111E5-4014-4B87-9EBF-410969C7257C}" type="presParOf" srcId="{B97D9B58-D3AB-4CDE-B407-C5F5E3E22210}" destId="{38542D6C-F9DE-433B-A1C6-85FF5FE79A5F}" srcOrd="0" destOrd="0" presId="urn:microsoft.com/office/officeart/2005/8/layout/orgChart1"/>
    <dgm:cxn modelId="{D8D5D5EF-7A41-4EB7-A775-F04C1393E16C}" type="presParOf" srcId="{B97D9B58-D3AB-4CDE-B407-C5F5E3E22210}" destId="{A5D3998C-EFD0-4CBD-B751-5234F47D169B}" srcOrd="1" destOrd="0" presId="urn:microsoft.com/office/officeart/2005/8/layout/orgChart1"/>
    <dgm:cxn modelId="{F0AA252A-4078-4F9A-B4D7-B8912DC1F016}" type="presParOf" srcId="{DA89AC48-37C6-4FBB-8B57-C058657CE2F9}" destId="{A81E1FF7-CF58-43EB-90F6-CBC93C90F169}" srcOrd="1" destOrd="0" presId="urn:microsoft.com/office/officeart/2005/8/layout/orgChart1"/>
    <dgm:cxn modelId="{952483B2-6435-4B11-A187-17688BA2C852}" type="presParOf" srcId="{A81E1FF7-CF58-43EB-90F6-CBC93C90F169}" destId="{85AB7829-CA13-431F-92AE-2C08847951C5}" srcOrd="0" destOrd="0" presId="urn:microsoft.com/office/officeart/2005/8/layout/orgChart1"/>
    <dgm:cxn modelId="{51AD6AC4-5670-483C-8A3E-373A99345BF4}" type="presParOf" srcId="{A81E1FF7-CF58-43EB-90F6-CBC93C90F169}" destId="{AFFF5177-F46A-4FAE-9961-E3EAC634DF12}" srcOrd="1" destOrd="0" presId="urn:microsoft.com/office/officeart/2005/8/layout/orgChart1"/>
    <dgm:cxn modelId="{C1BFA583-0759-4E19-922C-D0C57A746E58}" type="presParOf" srcId="{AFFF5177-F46A-4FAE-9961-E3EAC634DF12}" destId="{983D59D1-B7F3-47A5-B1F9-CF657ABE3E0A}" srcOrd="0" destOrd="0" presId="urn:microsoft.com/office/officeart/2005/8/layout/orgChart1"/>
    <dgm:cxn modelId="{EC57B638-3BF1-4FD3-B2B3-26D5312CE69C}" type="presParOf" srcId="{983D59D1-B7F3-47A5-B1F9-CF657ABE3E0A}" destId="{0CA61E7D-D55E-42A1-BB2C-FC9C18EDE439}" srcOrd="0" destOrd="0" presId="urn:microsoft.com/office/officeart/2005/8/layout/orgChart1"/>
    <dgm:cxn modelId="{F44375C8-0CAC-4E96-A47C-6137D4375AE9}" type="presParOf" srcId="{983D59D1-B7F3-47A5-B1F9-CF657ABE3E0A}" destId="{E34C7C86-64C1-4B89-9CA9-693F5D24F9C2}" srcOrd="1" destOrd="0" presId="urn:microsoft.com/office/officeart/2005/8/layout/orgChart1"/>
    <dgm:cxn modelId="{A21D081D-0366-4CA6-851B-4CEBB71EA6CB}" type="presParOf" srcId="{AFFF5177-F46A-4FAE-9961-E3EAC634DF12}" destId="{5E261299-C4CC-455F-93F1-9AC8BAB2198D}" srcOrd="1" destOrd="0" presId="urn:microsoft.com/office/officeart/2005/8/layout/orgChart1"/>
    <dgm:cxn modelId="{E537C370-E439-4975-83D9-312925F77BC6}" type="presParOf" srcId="{AFFF5177-F46A-4FAE-9961-E3EAC634DF12}" destId="{044F5044-037D-4A0B-9D4B-FA238DA9A521}" srcOrd="2" destOrd="0" presId="urn:microsoft.com/office/officeart/2005/8/layout/orgChart1"/>
    <dgm:cxn modelId="{85FE3965-2EF6-49CE-BB72-B6018F9EBFB4}" type="presParOf" srcId="{A81E1FF7-CF58-43EB-90F6-CBC93C90F169}" destId="{314F8031-B49F-44C1-BDBA-EBA25005609C}" srcOrd="2" destOrd="0" presId="urn:microsoft.com/office/officeart/2005/8/layout/orgChart1"/>
    <dgm:cxn modelId="{09DBFC33-F286-4688-87F1-84732F1ECFF0}" type="presParOf" srcId="{A81E1FF7-CF58-43EB-90F6-CBC93C90F169}" destId="{4BB3DCEA-E639-4713-B1C7-F1BBDC6439DB}" srcOrd="3" destOrd="0" presId="urn:microsoft.com/office/officeart/2005/8/layout/orgChart1"/>
    <dgm:cxn modelId="{1EDD3678-6A63-4D34-8958-753660FE0355}" type="presParOf" srcId="{4BB3DCEA-E639-4713-B1C7-F1BBDC6439DB}" destId="{07B07216-4918-48EC-ACDD-AD028DABF66F}" srcOrd="0" destOrd="0" presId="urn:microsoft.com/office/officeart/2005/8/layout/orgChart1"/>
    <dgm:cxn modelId="{D6147084-E679-439A-9D68-6036BF776488}" type="presParOf" srcId="{07B07216-4918-48EC-ACDD-AD028DABF66F}" destId="{F50B7C2A-AF22-449D-83DB-F09A6D9C2BBE}" srcOrd="0" destOrd="0" presId="urn:microsoft.com/office/officeart/2005/8/layout/orgChart1"/>
    <dgm:cxn modelId="{FAE6C963-5FB4-4E86-ACEE-0B0E7FC1D328}" type="presParOf" srcId="{07B07216-4918-48EC-ACDD-AD028DABF66F}" destId="{9E40398D-C62D-4139-BA66-CA5C71CD1D4C}" srcOrd="1" destOrd="0" presId="urn:microsoft.com/office/officeart/2005/8/layout/orgChart1"/>
    <dgm:cxn modelId="{DC265D87-72CD-4C73-BFA3-5D5589C3DA70}" type="presParOf" srcId="{4BB3DCEA-E639-4713-B1C7-F1BBDC6439DB}" destId="{09AA03E6-F77E-4DE4-A4F8-2EEB489FCC51}" srcOrd="1" destOrd="0" presId="urn:microsoft.com/office/officeart/2005/8/layout/orgChart1"/>
    <dgm:cxn modelId="{B08DF23D-3024-4C21-A247-1DC9D4311B72}" type="presParOf" srcId="{4BB3DCEA-E639-4713-B1C7-F1BBDC6439DB}" destId="{B7E98CE1-6858-418B-81DA-06350CD9BDE5}" srcOrd="2" destOrd="0" presId="urn:microsoft.com/office/officeart/2005/8/layout/orgChart1"/>
    <dgm:cxn modelId="{89255377-10FA-441F-B5E7-B85254D890F2}" type="presParOf" srcId="{A81E1FF7-CF58-43EB-90F6-CBC93C90F169}" destId="{F934D4C0-0BC0-4B95-B183-16F664F904CB}" srcOrd="4" destOrd="0" presId="urn:microsoft.com/office/officeart/2005/8/layout/orgChart1"/>
    <dgm:cxn modelId="{E22AE675-C876-427B-A873-04E8EA8F4E29}" type="presParOf" srcId="{A81E1FF7-CF58-43EB-90F6-CBC93C90F169}" destId="{1A5E6885-1D50-4B7F-AA25-3E7E24220667}" srcOrd="5" destOrd="0" presId="urn:microsoft.com/office/officeart/2005/8/layout/orgChart1"/>
    <dgm:cxn modelId="{FE9F7711-921D-4A27-8D75-B242CD45A5C5}" type="presParOf" srcId="{1A5E6885-1D50-4B7F-AA25-3E7E24220667}" destId="{BF03A2EB-8917-4A86-847C-1165AF19BE70}" srcOrd="0" destOrd="0" presId="urn:microsoft.com/office/officeart/2005/8/layout/orgChart1"/>
    <dgm:cxn modelId="{478DAA36-055A-4229-87FF-2A58141A89AA}" type="presParOf" srcId="{BF03A2EB-8917-4A86-847C-1165AF19BE70}" destId="{B2624017-3580-40B0-A0C0-0316B3B8D7B3}" srcOrd="0" destOrd="0" presId="urn:microsoft.com/office/officeart/2005/8/layout/orgChart1"/>
    <dgm:cxn modelId="{AB0EDB49-D29D-4635-B44F-422E01041DA5}" type="presParOf" srcId="{BF03A2EB-8917-4A86-847C-1165AF19BE70}" destId="{4FA039B8-ADC4-482A-911E-7153133D0969}" srcOrd="1" destOrd="0" presId="urn:microsoft.com/office/officeart/2005/8/layout/orgChart1"/>
    <dgm:cxn modelId="{0018815B-2796-4F5B-84B9-D8E75D795876}" type="presParOf" srcId="{1A5E6885-1D50-4B7F-AA25-3E7E24220667}" destId="{74B6813B-7640-41FE-A244-1734F29BA0EB}" srcOrd="1" destOrd="0" presId="urn:microsoft.com/office/officeart/2005/8/layout/orgChart1"/>
    <dgm:cxn modelId="{2602E1AC-B9FC-4C00-A57F-605C681B3768}" type="presParOf" srcId="{1A5E6885-1D50-4B7F-AA25-3E7E24220667}" destId="{A74990DB-2F6D-4145-9B24-5FDEB11156CE}" srcOrd="2" destOrd="0" presId="urn:microsoft.com/office/officeart/2005/8/layout/orgChart1"/>
    <dgm:cxn modelId="{2E5F81A1-28CA-4D15-B452-45B5B2EBCA5F}" type="presParOf" srcId="{DA89AC48-37C6-4FBB-8B57-C058657CE2F9}" destId="{A8FF2702-CC29-4EAE-B598-84B79D3E3590}" srcOrd="2" destOrd="0" presId="urn:microsoft.com/office/officeart/2005/8/layout/orgChart1"/>
    <dgm:cxn modelId="{7DC8A190-EA94-455B-AC5B-7F7A9BAC93D4}" type="presParOf" srcId="{4D190227-09B6-43C3-8AB9-CE1DF3EACA11}" destId="{633B913C-09D3-4BB3-AB05-AA8B284AF8F5}" srcOrd="2" destOrd="0" presId="urn:microsoft.com/office/officeart/2005/8/layout/orgChart1"/>
    <dgm:cxn modelId="{71D792C9-7A6C-4841-BEDC-9ECD431A2292}" type="presParOf" srcId="{4D190227-09B6-43C3-8AB9-CE1DF3EACA11}" destId="{1A03780F-87DC-4921-8BA6-36A5AFA5D9C5}" srcOrd="3" destOrd="0" presId="urn:microsoft.com/office/officeart/2005/8/layout/orgChart1"/>
    <dgm:cxn modelId="{B49D2D01-BD91-4FC8-BBB4-5B6A8DB9F7B7}" type="presParOf" srcId="{1A03780F-87DC-4921-8BA6-36A5AFA5D9C5}" destId="{1397096B-084D-4C76-A922-044A762C19BB}" srcOrd="0" destOrd="0" presId="urn:microsoft.com/office/officeart/2005/8/layout/orgChart1"/>
    <dgm:cxn modelId="{1B994B4E-6FF9-462A-87FB-EAC3C79CC78C}" type="presParOf" srcId="{1397096B-084D-4C76-A922-044A762C19BB}" destId="{5F5DD9AF-C721-48F5-B513-F3A2CEBCBC8A}" srcOrd="0" destOrd="0" presId="urn:microsoft.com/office/officeart/2005/8/layout/orgChart1"/>
    <dgm:cxn modelId="{955AF61A-7918-4FAF-97F8-36C63303B051}" type="presParOf" srcId="{1397096B-084D-4C76-A922-044A762C19BB}" destId="{664A81C3-B1FD-4AFE-BF2B-632F3122D690}" srcOrd="1" destOrd="0" presId="urn:microsoft.com/office/officeart/2005/8/layout/orgChart1"/>
    <dgm:cxn modelId="{BC2BE820-E093-49F2-B3BE-3FDA37F449F9}" type="presParOf" srcId="{1A03780F-87DC-4921-8BA6-36A5AFA5D9C5}" destId="{79EC6028-00CD-45F4-919D-46067AFF9B49}" srcOrd="1" destOrd="0" presId="urn:microsoft.com/office/officeart/2005/8/layout/orgChart1"/>
    <dgm:cxn modelId="{777C4C4E-C3D0-4302-AE60-5B36F554A1AE}" type="presParOf" srcId="{79EC6028-00CD-45F4-919D-46067AFF9B49}" destId="{17F94E66-5AA6-423A-9C66-30D88D9D4393}" srcOrd="0" destOrd="0" presId="urn:microsoft.com/office/officeart/2005/8/layout/orgChart1"/>
    <dgm:cxn modelId="{59799FAF-9CC2-4651-99BE-08F3EFCD49EC}" type="presParOf" srcId="{79EC6028-00CD-45F4-919D-46067AFF9B49}" destId="{23145FE6-C82C-4E0C-BC12-DFE39AB79E45}" srcOrd="1" destOrd="0" presId="urn:microsoft.com/office/officeart/2005/8/layout/orgChart1"/>
    <dgm:cxn modelId="{561026C2-44FC-4E79-95A0-479DACB770CC}" type="presParOf" srcId="{23145FE6-C82C-4E0C-BC12-DFE39AB79E45}" destId="{468E8C94-4623-44F3-BC47-320EABCDF9FB}" srcOrd="0" destOrd="0" presId="urn:microsoft.com/office/officeart/2005/8/layout/orgChart1"/>
    <dgm:cxn modelId="{0FDB8E2F-2D0B-4B80-BE3C-3B88106C1EAF}" type="presParOf" srcId="{468E8C94-4623-44F3-BC47-320EABCDF9FB}" destId="{0D437595-EF1A-4179-AC97-FB0456EFCC18}" srcOrd="0" destOrd="0" presId="urn:microsoft.com/office/officeart/2005/8/layout/orgChart1"/>
    <dgm:cxn modelId="{5B72793E-7C56-471E-8B64-9AE3A41DE0D5}" type="presParOf" srcId="{468E8C94-4623-44F3-BC47-320EABCDF9FB}" destId="{3E7BFC7C-11C6-4640-90A6-AEF905EC1622}" srcOrd="1" destOrd="0" presId="urn:microsoft.com/office/officeart/2005/8/layout/orgChart1"/>
    <dgm:cxn modelId="{E6929FB3-0CF4-4528-8196-0A1D28C33636}" type="presParOf" srcId="{23145FE6-C82C-4E0C-BC12-DFE39AB79E45}" destId="{FDA86C44-B19C-44AC-82C5-8AC09969D14F}" srcOrd="1" destOrd="0" presId="urn:microsoft.com/office/officeart/2005/8/layout/orgChart1"/>
    <dgm:cxn modelId="{BD1C70AD-DE19-425B-9274-774BF339D2DF}" type="presParOf" srcId="{23145FE6-C82C-4E0C-BC12-DFE39AB79E45}" destId="{00994425-9241-4B08-90D5-5A31B1D19BA8}" srcOrd="2" destOrd="0" presId="urn:microsoft.com/office/officeart/2005/8/layout/orgChart1"/>
    <dgm:cxn modelId="{3B41259B-A28D-4CAD-AFF8-FC5F71639DF4}" type="presParOf" srcId="{79EC6028-00CD-45F4-919D-46067AFF9B49}" destId="{E1588867-F1CB-4CC4-AA21-462F74FB4A0A}" srcOrd="2" destOrd="0" presId="urn:microsoft.com/office/officeart/2005/8/layout/orgChart1"/>
    <dgm:cxn modelId="{9A74081A-0534-450D-8BC6-3A7AA3B9CA03}" type="presParOf" srcId="{79EC6028-00CD-45F4-919D-46067AFF9B49}" destId="{7ECFB432-6D89-42C1-A868-168038C88D6B}" srcOrd="3" destOrd="0" presId="urn:microsoft.com/office/officeart/2005/8/layout/orgChart1"/>
    <dgm:cxn modelId="{2BADA466-DF07-469A-8EBD-F9C7191EBA5D}" type="presParOf" srcId="{7ECFB432-6D89-42C1-A868-168038C88D6B}" destId="{FC0FC806-07E8-4EF8-B76B-680501C9BE86}" srcOrd="0" destOrd="0" presId="urn:microsoft.com/office/officeart/2005/8/layout/orgChart1"/>
    <dgm:cxn modelId="{C17A2F08-A7E5-4163-91F0-50A3B4D018E1}" type="presParOf" srcId="{FC0FC806-07E8-4EF8-B76B-680501C9BE86}" destId="{9733400E-9274-4269-912E-C8B7D3FC8958}" srcOrd="0" destOrd="0" presId="urn:microsoft.com/office/officeart/2005/8/layout/orgChart1"/>
    <dgm:cxn modelId="{8091559A-2DC9-4DCF-BCDE-574B8D52ADC2}" type="presParOf" srcId="{FC0FC806-07E8-4EF8-B76B-680501C9BE86}" destId="{0572B1C9-48CB-4F8B-938C-77CC6CCD8985}" srcOrd="1" destOrd="0" presId="urn:microsoft.com/office/officeart/2005/8/layout/orgChart1"/>
    <dgm:cxn modelId="{8A42F7F4-9FF6-4DB1-8BC7-8F88DF99B6BC}" type="presParOf" srcId="{7ECFB432-6D89-42C1-A868-168038C88D6B}" destId="{69A12132-CD72-4305-8703-AF3BF1314EE5}" srcOrd="1" destOrd="0" presId="urn:microsoft.com/office/officeart/2005/8/layout/orgChart1"/>
    <dgm:cxn modelId="{79A16505-066E-4F28-AF24-0C652976F033}" type="presParOf" srcId="{7ECFB432-6D89-42C1-A868-168038C88D6B}" destId="{4C1C0267-2AA9-49D8-A7F3-9AC977F5F4E8}" srcOrd="2" destOrd="0" presId="urn:microsoft.com/office/officeart/2005/8/layout/orgChart1"/>
    <dgm:cxn modelId="{7964F35F-4BB9-4C67-BE0F-426A53CC3ADD}" type="presParOf" srcId="{79EC6028-00CD-45F4-919D-46067AFF9B49}" destId="{9EF5BE42-A4C8-42FD-BB7B-7C2510667BFD}" srcOrd="4" destOrd="0" presId="urn:microsoft.com/office/officeart/2005/8/layout/orgChart1"/>
    <dgm:cxn modelId="{CA642CED-57F4-41BB-BF10-588D9E6082E6}" type="presParOf" srcId="{79EC6028-00CD-45F4-919D-46067AFF9B49}" destId="{D8C2029C-E448-415F-ACA2-AAC3A1C5FD97}" srcOrd="5" destOrd="0" presId="urn:microsoft.com/office/officeart/2005/8/layout/orgChart1"/>
    <dgm:cxn modelId="{807DAB0D-5DB5-4D54-B316-D53AABDF2466}" type="presParOf" srcId="{D8C2029C-E448-415F-ACA2-AAC3A1C5FD97}" destId="{279D5C25-70E3-48BD-A8E6-D8CE51AAEAD8}" srcOrd="0" destOrd="0" presId="urn:microsoft.com/office/officeart/2005/8/layout/orgChart1"/>
    <dgm:cxn modelId="{78A68D27-9A58-434F-B028-2B833FA82D30}" type="presParOf" srcId="{279D5C25-70E3-48BD-A8E6-D8CE51AAEAD8}" destId="{D2849C00-62F6-453F-A01A-1EE698A1AC0B}" srcOrd="0" destOrd="0" presId="urn:microsoft.com/office/officeart/2005/8/layout/orgChart1"/>
    <dgm:cxn modelId="{06044B19-7F49-43C4-8F63-B8810ADA4243}" type="presParOf" srcId="{279D5C25-70E3-48BD-A8E6-D8CE51AAEAD8}" destId="{E6B93005-C3E9-4046-821A-257BE25FF022}" srcOrd="1" destOrd="0" presId="urn:microsoft.com/office/officeart/2005/8/layout/orgChart1"/>
    <dgm:cxn modelId="{37BFB13C-07C0-4797-A145-FB17BE9539F4}" type="presParOf" srcId="{D8C2029C-E448-415F-ACA2-AAC3A1C5FD97}" destId="{BA1F0E11-7BCE-4D63-A957-1D46F2052D30}" srcOrd="1" destOrd="0" presId="urn:microsoft.com/office/officeart/2005/8/layout/orgChart1"/>
    <dgm:cxn modelId="{3755E1FE-6E7D-47FE-A698-4E7FE20AE8EE}" type="presParOf" srcId="{D8C2029C-E448-415F-ACA2-AAC3A1C5FD97}" destId="{44FC2CFB-11A5-4646-8CA0-08E39A811BB0}" srcOrd="2" destOrd="0" presId="urn:microsoft.com/office/officeart/2005/8/layout/orgChart1"/>
    <dgm:cxn modelId="{0C3CAC1B-B41C-4C5C-9E6F-835FFEB56682}" type="presParOf" srcId="{1A03780F-87DC-4921-8BA6-36A5AFA5D9C5}" destId="{95133D64-F22E-49B2-B6AB-E2C79F26DEAC}" srcOrd="2" destOrd="0" presId="urn:microsoft.com/office/officeart/2005/8/layout/orgChart1"/>
    <dgm:cxn modelId="{6D8DAD9D-7A9E-4F92-B0D8-81A870A5BC1C}" type="presParOf" srcId="{4D190227-09B6-43C3-8AB9-CE1DF3EACA11}" destId="{752D35BF-5EFF-4233-A838-4CBC774172B2}" srcOrd="4" destOrd="0" presId="urn:microsoft.com/office/officeart/2005/8/layout/orgChart1"/>
    <dgm:cxn modelId="{93FAC343-6A5C-40ED-B186-0AA31F52EA27}" type="presParOf" srcId="{4D190227-09B6-43C3-8AB9-CE1DF3EACA11}" destId="{559252EC-EB1A-4431-9155-2510B86F85D6}" srcOrd="5" destOrd="0" presId="urn:microsoft.com/office/officeart/2005/8/layout/orgChart1"/>
    <dgm:cxn modelId="{FC59F766-B2F0-4087-A1A4-0CDB8536E9BC}" type="presParOf" srcId="{559252EC-EB1A-4431-9155-2510B86F85D6}" destId="{361D755E-7B88-47C3-8B75-9B3A0FFE47E4}" srcOrd="0" destOrd="0" presId="urn:microsoft.com/office/officeart/2005/8/layout/orgChart1"/>
    <dgm:cxn modelId="{91B80BDE-8D9A-4453-B51E-43BA9A9C4DC0}" type="presParOf" srcId="{361D755E-7B88-47C3-8B75-9B3A0FFE47E4}" destId="{8C84AB61-5383-4461-ABF1-F9C039BBB573}" srcOrd="0" destOrd="0" presId="urn:microsoft.com/office/officeart/2005/8/layout/orgChart1"/>
    <dgm:cxn modelId="{73B02A67-FB1F-4779-95A8-CF9DC69B273D}" type="presParOf" srcId="{361D755E-7B88-47C3-8B75-9B3A0FFE47E4}" destId="{D9FC0511-B052-4052-A9CA-75F555BE17BA}" srcOrd="1" destOrd="0" presId="urn:microsoft.com/office/officeart/2005/8/layout/orgChart1"/>
    <dgm:cxn modelId="{F607D32F-F03B-4B96-8257-C0FD92C7FCA6}" type="presParOf" srcId="{559252EC-EB1A-4431-9155-2510B86F85D6}" destId="{2D6847A8-2440-481C-B88B-B419FEF3F400}" srcOrd="1" destOrd="0" presId="urn:microsoft.com/office/officeart/2005/8/layout/orgChart1"/>
    <dgm:cxn modelId="{27CA371C-21A4-479A-8725-89FB9D5E69A9}" type="presParOf" srcId="{2D6847A8-2440-481C-B88B-B419FEF3F400}" destId="{665B9E49-1B96-4177-8B2A-21AAEE257642}" srcOrd="0" destOrd="0" presId="urn:microsoft.com/office/officeart/2005/8/layout/orgChart1"/>
    <dgm:cxn modelId="{2F6F6BFC-F014-4421-B092-18F4E5A0A7EC}" type="presParOf" srcId="{2D6847A8-2440-481C-B88B-B419FEF3F400}" destId="{5403C502-BD37-4EC9-8C0D-2F6A98A38A40}" srcOrd="1" destOrd="0" presId="urn:microsoft.com/office/officeart/2005/8/layout/orgChart1"/>
    <dgm:cxn modelId="{6C38168A-E056-4505-A829-1FF86415EDC7}" type="presParOf" srcId="{5403C502-BD37-4EC9-8C0D-2F6A98A38A40}" destId="{990A03AE-324D-4D0F-A0E6-0D123F97B603}" srcOrd="0" destOrd="0" presId="urn:microsoft.com/office/officeart/2005/8/layout/orgChart1"/>
    <dgm:cxn modelId="{A8530BE3-B8E6-4FA1-A91D-10E7944F2A27}" type="presParOf" srcId="{990A03AE-324D-4D0F-A0E6-0D123F97B603}" destId="{1A084291-36DC-41B2-A5C0-7C9F583F8075}" srcOrd="0" destOrd="0" presId="urn:microsoft.com/office/officeart/2005/8/layout/orgChart1"/>
    <dgm:cxn modelId="{AC8AE69C-FE8B-4577-B132-953C201C324F}" type="presParOf" srcId="{990A03AE-324D-4D0F-A0E6-0D123F97B603}" destId="{BE53E8B0-5D9C-46BD-B67E-E6C874226D67}" srcOrd="1" destOrd="0" presId="urn:microsoft.com/office/officeart/2005/8/layout/orgChart1"/>
    <dgm:cxn modelId="{C1E08323-89F3-40C0-8B02-DC65BFE2951C}" type="presParOf" srcId="{5403C502-BD37-4EC9-8C0D-2F6A98A38A40}" destId="{DE6FB0C4-5A42-442E-8B90-2BDD8C73330F}" srcOrd="1" destOrd="0" presId="urn:microsoft.com/office/officeart/2005/8/layout/orgChart1"/>
    <dgm:cxn modelId="{9654ADD0-FDB7-4B6D-B11C-DFB1B05030E8}" type="presParOf" srcId="{5403C502-BD37-4EC9-8C0D-2F6A98A38A40}" destId="{16EF85B5-1665-4B63-8EF1-824DA89C526D}" srcOrd="2" destOrd="0" presId="urn:microsoft.com/office/officeart/2005/8/layout/orgChart1"/>
    <dgm:cxn modelId="{8F84908A-A7A6-4AD7-B553-0F449EC2D753}" type="presParOf" srcId="{2D6847A8-2440-481C-B88B-B419FEF3F400}" destId="{9012E7FD-82E5-4C8F-BBF2-E2C7EE66E0CA}" srcOrd="2" destOrd="0" presId="urn:microsoft.com/office/officeart/2005/8/layout/orgChart1"/>
    <dgm:cxn modelId="{A8F09FF7-187D-4E0E-B4CB-BBF102F226F9}" type="presParOf" srcId="{2D6847A8-2440-481C-B88B-B419FEF3F400}" destId="{66AB1555-1DD2-4664-8ECA-5455180EE22A}" srcOrd="3" destOrd="0" presId="urn:microsoft.com/office/officeart/2005/8/layout/orgChart1"/>
    <dgm:cxn modelId="{1859D6EB-8A72-4352-A350-A15767B370E1}" type="presParOf" srcId="{66AB1555-1DD2-4664-8ECA-5455180EE22A}" destId="{F31DC7BC-54DD-4DFC-AAD4-0A367F140FFA}" srcOrd="0" destOrd="0" presId="urn:microsoft.com/office/officeart/2005/8/layout/orgChart1"/>
    <dgm:cxn modelId="{BE0EE344-7736-4EDA-BED5-6010DAF4EF88}" type="presParOf" srcId="{F31DC7BC-54DD-4DFC-AAD4-0A367F140FFA}" destId="{C977A3E7-2922-4D8B-B412-4770A5F26239}" srcOrd="0" destOrd="0" presId="urn:microsoft.com/office/officeart/2005/8/layout/orgChart1"/>
    <dgm:cxn modelId="{609F1FA1-0A87-4CEA-9756-02698E489344}" type="presParOf" srcId="{F31DC7BC-54DD-4DFC-AAD4-0A367F140FFA}" destId="{6033AF11-ED11-4030-9CB5-4BAE6B958DB3}" srcOrd="1" destOrd="0" presId="urn:microsoft.com/office/officeart/2005/8/layout/orgChart1"/>
    <dgm:cxn modelId="{F728546C-9890-4D02-929A-21B82B605020}" type="presParOf" srcId="{66AB1555-1DD2-4664-8ECA-5455180EE22A}" destId="{5D18B3E5-628D-4BC7-B5CA-134121E4BDCE}" srcOrd="1" destOrd="0" presId="urn:microsoft.com/office/officeart/2005/8/layout/orgChart1"/>
    <dgm:cxn modelId="{C3BE3A21-E2E9-40AB-8E3B-53CB203B166F}" type="presParOf" srcId="{66AB1555-1DD2-4664-8ECA-5455180EE22A}" destId="{3B45B2FD-B5B8-4333-947C-A5143644357A}" srcOrd="2" destOrd="0" presId="urn:microsoft.com/office/officeart/2005/8/layout/orgChart1"/>
    <dgm:cxn modelId="{AEC31CF2-4C62-4E61-B919-6CBC523C1F24}" type="presParOf" srcId="{2D6847A8-2440-481C-B88B-B419FEF3F400}" destId="{1D2F28F7-8DDC-4A9F-928F-EAA2A5FC0338}" srcOrd="4" destOrd="0" presId="urn:microsoft.com/office/officeart/2005/8/layout/orgChart1"/>
    <dgm:cxn modelId="{3927E69F-7F5A-4F9E-B5E4-2B00FB525F76}" type="presParOf" srcId="{2D6847A8-2440-481C-B88B-B419FEF3F400}" destId="{EE9BD600-80C3-4CC0-9091-7EB4C0C7CA75}" srcOrd="5" destOrd="0" presId="urn:microsoft.com/office/officeart/2005/8/layout/orgChart1"/>
    <dgm:cxn modelId="{66859746-5C36-435A-852E-ECC345E37C1D}" type="presParOf" srcId="{EE9BD600-80C3-4CC0-9091-7EB4C0C7CA75}" destId="{0BA94775-A31A-4376-9DC9-7465816982B6}" srcOrd="0" destOrd="0" presId="urn:microsoft.com/office/officeart/2005/8/layout/orgChart1"/>
    <dgm:cxn modelId="{0F85DC03-D4AE-4616-8763-2170702A6AE3}" type="presParOf" srcId="{0BA94775-A31A-4376-9DC9-7465816982B6}" destId="{57B43D5C-6D31-4EAC-AF6C-767103A204BE}" srcOrd="0" destOrd="0" presId="urn:microsoft.com/office/officeart/2005/8/layout/orgChart1"/>
    <dgm:cxn modelId="{2CCBBE2F-CEE8-4889-8C23-5BD27845A471}" type="presParOf" srcId="{0BA94775-A31A-4376-9DC9-7465816982B6}" destId="{66D1160C-74CD-4C87-B3C9-22F52A6988AF}" srcOrd="1" destOrd="0" presId="urn:microsoft.com/office/officeart/2005/8/layout/orgChart1"/>
    <dgm:cxn modelId="{401D592D-693F-4F18-8101-52CED299873D}" type="presParOf" srcId="{EE9BD600-80C3-4CC0-9091-7EB4C0C7CA75}" destId="{24FF901F-FB74-4F2A-A74E-392608C41765}" srcOrd="1" destOrd="0" presId="urn:microsoft.com/office/officeart/2005/8/layout/orgChart1"/>
    <dgm:cxn modelId="{E67202E4-E837-4D87-B6A1-2D416968E1A9}" type="presParOf" srcId="{EE9BD600-80C3-4CC0-9091-7EB4C0C7CA75}" destId="{84ADD999-0102-4AF2-A97C-6E4B0CC3558C}" srcOrd="2" destOrd="0" presId="urn:microsoft.com/office/officeart/2005/8/layout/orgChart1"/>
    <dgm:cxn modelId="{62660ED8-053C-4421-87E5-81DD5FC03E12}" type="presParOf" srcId="{559252EC-EB1A-4431-9155-2510B86F85D6}" destId="{68BE22FE-8523-449C-B7C4-D3847C380B6B}" srcOrd="2" destOrd="0" presId="urn:microsoft.com/office/officeart/2005/8/layout/orgChart1"/>
    <dgm:cxn modelId="{B0E2A6F2-251C-4DCF-834D-BC5B11E13A52}" type="presParOf" srcId="{7F77E2E8-1F84-42DA-B8E4-E40169BA67D4}" destId="{A0D9C042-5156-4C08-86CC-B7864741F0C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E18766B-D017-4856-830E-D84D1CB9D576}" type="doc">
      <dgm:prSet loTypeId="urn:microsoft.com/office/officeart/2005/8/layout/orgChart1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FF92025-782A-46FE-9FC7-BA681F0110AA}">
      <dgm:prSet phldrT="[Текст]" custT="1"/>
      <dgm:spPr/>
      <dgm:t>
        <a:bodyPr/>
        <a:lstStyle/>
        <a:p>
          <a:r>
            <a:rPr lang="ru-RU" sz="3600" dirty="0" smtClean="0">
              <a:latin typeface="Arial Black" pitchFamily="34" charset="0"/>
            </a:rPr>
            <a:t>Спортивная деятельность</a:t>
          </a:r>
          <a:endParaRPr lang="ru-RU" sz="3600" dirty="0">
            <a:latin typeface="Arial Black" pitchFamily="34" charset="0"/>
          </a:endParaRPr>
        </a:p>
      </dgm:t>
    </dgm:pt>
    <dgm:pt modelId="{654F3AD5-03A0-4F20-B8BD-FA4537C9F899}" type="parTrans" cxnId="{4C007E5B-AD47-424C-B556-EE3DBF5B2213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4CE343B2-D000-4E4F-9961-A93E2B494761}" type="sibTrans" cxnId="{4C007E5B-AD47-424C-B556-EE3DBF5B2213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89F8080B-53B7-4E44-93E1-02C6E9BECA3D}">
      <dgm:prSet phldrT="[Текст]" custT="1"/>
      <dgm:spPr/>
      <dgm:t>
        <a:bodyPr/>
        <a:lstStyle/>
        <a:p>
          <a:r>
            <a:rPr lang="ru-RU" sz="1600" dirty="0" smtClean="0">
              <a:latin typeface="Arial Black" pitchFamily="34" charset="0"/>
            </a:rPr>
            <a:t>а) победители или призёры спортивных соревнований</a:t>
          </a:r>
          <a:endParaRPr lang="ru-RU" sz="1600" dirty="0">
            <a:latin typeface="Arial Black" pitchFamily="34" charset="0"/>
          </a:endParaRPr>
        </a:p>
      </dgm:t>
    </dgm:pt>
    <dgm:pt modelId="{0383BA4A-BE41-47EB-9CDC-33B3208DBCC1}" type="parTrans" cxnId="{41340A11-93E8-46CA-B67C-4B008BBE8F28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CD85111C-AC58-48DC-89E9-CFCCC76231F5}" type="sibTrans" cxnId="{41340A11-93E8-46CA-B67C-4B008BBE8F28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3F1EE966-BE21-4038-A8EC-3A749278EB76}">
      <dgm:prSet phldrT="[Текст]" custT="1"/>
      <dgm:spPr/>
      <dgm:t>
        <a:bodyPr/>
        <a:lstStyle/>
        <a:p>
          <a:r>
            <a:rPr lang="ru-RU" sz="1600" dirty="0" smtClean="0">
              <a:latin typeface="Arial Black" pitchFamily="34" charset="0"/>
            </a:rPr>
            <a:t>б) систематическое участие в спортивно-массовых мероприятиях</a:t>
          </a:r>
          <a:endParaRPr lang="ru-RU" sz="1600" dirty="0">
            <a:latin typeface="Arial Black" pitchFamily="34" charset="0"/>
          </a:endParaRPr>
        </a:p>
      </dgm:t>
    </dgm:pt>
    <dgm:pt modelId="{A5D12F51-6D9C-4691-BA2A-A9D86508555B}" type="parTrans" cxnId="{8E21A820-3FCF-4B5D-9931-B40BAA572BC4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9E34FA39-267D-43BF-BF76-0E88CE7E56C0}" type="sibTrans" cxnId="{8E21A820-3FCF-4B5D-9931-B40BAA572BC4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B9BF34B4-A443-42D9-B763-3A5ECE603C06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5, 6 курс: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базовая+4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2774+5360=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8134</a:t>
          </a:r>
          <a:endParaRPr lang="ru-RU" sz="1800" b="1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73DFA88C-475E-493D-B3F7-7B814C760763}" type="parTrans" cxnId="{238AC4AE-D3C3-4D40-91D8-68DEC4DAFBE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016F4551-8D90-404F-B7B0-BCDF37F2F3D4}" type="sibTrans" cxnId="{238AC4AE-D3C3-4D40-91D8-68DEC4DAFBE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5AEC2896-0384-4261-9BA4-0C2355E6046B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1, 2 курс: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базовая+3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1курс- 1414+4020=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5434</a:t>
          </a:r>
          <a:endParaRPr lang="ru-RU" sz="1200" b="1" u="sng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 курс- 2774+4020=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6794</a:t>
          </a:r>
          <a:endParaRPr lang="ru-RU" sz="1200" b="1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7E7E718F-9BD4-42A9-81BF-7D39AC02B959}" type="parTrans" cxnId="{80610D82-5EEC-4C72-AF2D-E2187C686CA6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C59741FD-51AF-4291-B30A-DC4C89C22E2C}" type="sibTrans" cxnId="{80610D82-5EEC-4C72-AF2D-E2187C686CA6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548856B0-B8AB-4A0C-976E-1B13A26AFF9D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3, 4 курс: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базовая+3,5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2774+4690=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7464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endParaRPr lang="ru-RU" sz="1200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FCACAB3D-5510-4341-A0E1-13F2D5C1B83B}" type="parTrans" cxnId="{54FF0DB1-9DC1-4492-BF57-3881568C543C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AD623AFF-7072-4B41-A2E4-6FBDB868603D}" type="sibTrans" cxnId="{54FF0DB1-9DC1-4492-BF57-3881568C543C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4CDC75A7-DC7C-4254-82F9-1FFE22AFDF56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1, 2 курс: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базовая+2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1курс- 1414+2680=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4094</a:t>
          </a:r>
          <a:endParaRPr lang="ru-RU" sz="1200" b="1" u="sng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 курс- 2774+2680=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5454</a:t>
          </a:r>
          <a:endParaRPr lang="ru-RU" sz="1200" b="1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9DE81B2B-CA5E-404B-A772-756BC70ADC9B}" type="parTrans" cxnId="{14FBBD0F-71F2-4593-83C5-E69BD8F4581E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56D30985-5630-4450-85C4-3E6ED24CF803}" type="sibTrans" cxnId="{14FBBD0F-71F2-4593-83C5-E69BD8F4581E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52773604-575B-4B7B-8654-AEE8C2846F4E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3, 4 курс: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базовая+2,5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2774+3350=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6124</a:t>
          </a:r>
          <a:r>
            <a:rPr lang="ru-RU" sz="1600" b="1" dirty="0" smtClean="0">
              <a:solidFill>
                <a:schemeClr val="tx1"/>
              </a:solidFill>
              <a:latin typeface="Arial Black" pitchFamily="34" charset="0"/>
            </a:rPr>
            <a:t> </a:t>
          </a:r>
          <a:endParaRPr lang="ru-RU" sz="1200" b="1" dirty="0">
            <a:solidFill>
              <a:schemeClr val="tx1"/>
            </a:solidFill>
            <a:latin typeface="Arial Black" pitchFamily="34" charset="0"/>
          </a:endParaRPr>
        </a:p>
      </dgm:t>
    </dgm:pt>
    <dgm:pt modelId="{77022A89-499F-453E-AEBC-A1EAAD1F6A3B}" type="parTrans" cxnId="{2CD6FEFC-C699-489E-B588-008B7B20A010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177DCFA2-7208-4B20-8A08-C25BB62A3D68}" type="sibTrans" cxnId="{2CD6FEFC-C699-489E-B588-008B7B20A010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1A040E26-FEDE-45C2-87E2-109E71826C29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5, 6 курс: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базовая+3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2774+4020=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6794</a:t>
          </a:r>
          <a:endParaRPr lang="ru-RU" sz="1200" b="1" u="sng" dirty="0" smtClean="0">
            <a:solidFill>
              <a:schemeClr val="tx1"/>
            </a:solidFill>
            <a:latin typeface="Arial Black" pitchFamily="34" charset="0"/>
          </a:endParaRPr>
        </a:p>
      </dgm:t>
    </dgm:pt>
    <dgm:pt modelId="{4D801514-E63F-48E1-AFEE-9EB2AF15EC48}" type="parTrans" cxnId="{5E8B8FB2-BE12-4692-8306-FAF86D03FCD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2D6D2709-B06A-4A06-B10E-8F3A496915C3}" type="sibTrans" cxnId="{5E8B8FB2-BE12-4692-8306-FAF86D03FCD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55923A3A-3120-4285-9959-9E68454FDE43}" type="pres">
      <dgm:prSet presAssocID="{9E18766B-D017-4856-830E-D84D1CB9D57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F77E2E8-1F84-42DA-B8E4-E40169BA67D4}" type="pres">
      <dgm:prSet presAssocID="{6FF92025-782A-46FE-9FC7-BA681F0110AA}" presName="hierRoot1" presStyleCnt="0">
        <dgm:presLayoutVars>
          <dgm:hierBranch val="init"/>
        </dgm:presLayoutVars>
      </dgm:prSet>
      <dgm:spPr/>
    </dgm:pt>
    <dgm:pt modelId="{2A034DE6-E1A2-40C6-B74C-2FD68217E969}" type="pres">
      <dgm:prSet presAssocID="{6FF92025-782A-46FE-9FC7-BA681F0110AA}" presName="rootComposite1" presStyleCnt="0"/>
      <dgm:spPr/>
    </dgm:pt>
    <dgm:pt modelId="{FE0A5CAD-F5D6-418C-8D6E-73829F84F89D}" type="pres">
      <dgm:prSet presAssocID="{6FF92025-782A-46FE-9FC7-BA681F0110AA}" presName="rootText1" presStyleLbl="node0" presStyleIdx="0" presStyleCnt="1" custScaleX="3296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BED7A9B-9B6F-4B63-88DE-7F76887A8FEA}" type="pres">
      <dgm:prSet presAssocID="{6FF92025-782A-46FE-9FC7-BA681F0110A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D190227-09B6-43C3-8AB9-CE1DF3EACA11}" type="pres">
      <dgm:prSet presAssocID="{6FF92025-782A-46FE-9FC7-BA681F0110AA}" presName="hierChild2" presStyleCnt="0"/>
      <dgm:spPr/>
    </dgm:pt>
    <dgm:pt modelId="{0B9F6DFE-3DF1-4ADA-8B02-E2C1B026DE6F}" type="pres">
      <dgm:prSet presAssocID="{0383BA4A-BE41-47EB-9CDC-33B3208DBCC1}" presName="Name37" presStyleLbl="parChTrans1D2" presStyleIdx="0" presStyleCnt="2"/>
      <dgm:spPr/>
      <dgm:t>
        <a:bodyPr/>
        <a:lstStyle/>
        <a:p>
          <a:endParaRPr lang="ru-RU"/>
        </a:p>
      </dgm:t>
    </dgm:pt>
    <dgm:pt modelId="{DA89AC48-37C6-4FBB-8B57-C058657CE2F9}" type="pres">
      <dgm:prSet presAssocID="{89F8080B-53B7-4E44-93E1-02C6E9BECA3D}" presName="hierRoot2" presStyleCnt="0">
        <dgm:presLayoutVars>
          <dgm:hierBranch val="init"/>
        </dgm:presLayoutVars>
      </dgm:prSet>
      <dgm:spPr/>
    </dgm:pt>
    <dgm:pt modelId="{B97D9B58-D3AB-4CDE-B407-C5F5E3E22210}" type="pres">
      <dgm:prSet presAssocID="{89F8080B-53B7-4E44-93E1-02C6E9BECA3D}" presName="rootComposite" presStyleCnt="0"/>
      <dgm:spPr/>
    </dgm:pt>
    <dgm:pt modelId="{38542D6C-F9DE-433B-A1C6-85FF5FE79A5F}" type="pres">
      <dgm:prSet presAssocID="{89F8080B-53B7-4E44-93E1-02C6E9BECA3D}" presName="rootText" presStyleLbl="node2" presStyleIdx="0" presStyleCnt="2" custScaleX="1949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5D3998C-EFD0-4CBD-B751-5234F47D169B}" type="pres">
      <dgm:prSet presAssocID="{89F8080B-53B7-4E44-93E1-02C6E9BECA3D}" presName="rootConnector" presStyleLbl="node2" presStyleIdx="0" presStyleCnt="2"/>
      <dgm:spPr/>
      <dgm:t>
        <a:bodyPr/>
        <a:lstStyle/>
        <a:p>
          <a:endParaRPr lang="ru-RU"/>
        </a:p>
      </dgm:t>
    </dgm:pt>
    <dgm:pt modelId="{A81E1FF7-CF58-43EB-90F6-CBC93C90F169}" type="pres">
      <dgm:prSet presAssocID="{89F8080B-53B7-4E44-93E1-02C6E9BECA3D}" presName="hierChild4" presStyleCnt="0"/>
      <dgm:spPr/>
    </dgm:pt>
    <dgm:pt modelId="{B31BE648-5DF2-4AC8-93BD-91AED32A317F}" type="pres">
      <dgm:prSet presAssocID="{7E7E718F-9BD4-42A9-81BF-7D39AC02B959}" presName="Name37" presStyleLbl="parChTrans1D3" presStyleIdx="0" presStyleCnt="6"/>
      <dgm:spPr/>
      <dgm:t>
        <a:bodyPr/>
        <a:lstStyle/>
        <a:p>
          <a:endParaRPr lang="ru-RU"/>
        </a:p>
      </dgm:t>
    </dgm:pt>
    <dgm:pt modelId="{B62713C3-8470-4161-AFEC-C067964123F0}" type="pres">
      <dgm:prSet presAssocID="{5AEC2896-0384-4261-9BA4-0C2355E6046B}" presName="hierRoot2" presStyleCnt="0">
        <dgm:presLayoutVars>
          <dgm:hierBranch val="init"/>
        </dgm:presLayoutVars>
      </dgm:prSet>
      <dgm:spPr/>
    </dgm:pt>
    <dgm:pt modelId="{2455E80C-C896-4828-AEBD-85CE1A03E679}" type="pres">
      <dgm:prSet presAssocID="{5AEC2896-0384-4261-9BA4-0C2355E6046B}" presName="rootComposite" presStyleCnt="0"/>
      <dgm:spPr/>
    </dgm:pt>
    <dgm:pt modelId="{FB318512-359A-4DCE-AE3F-6A0606B39BC7}" type="pres">
      <dgm:prSet presAssocID="{5AEC2896-0384-4261-9BA4-0C2355E6046B}" presName="rootText" presStyleLbl="node3" presStyleIdx="0" presStyleCnt="6" custScaleX="160681" custScaleY="1263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61E311C-37A3-414D-8A9A-B684E8D0D7BD}" type="pres">
      <dgm:prSet presAssocID="{5AEC2896-0384-4261-9BA4-0C2355E6046B}" presName="rootConnector" presStyleLbl="node3" presStyleIdx="0" presStyleCnt="6"/>
      <dgm:spPr/>
      <dgm:t>
        <a:bodyPr/>
        <a:lstStyle/>
        <a:p>
          <a:endParaRPr lang="ru-RU"/>
        </a:p>
      </dgm:t>
    </dgm:pt>
    <dgm:pt modelId="{7B111CA7-5FE7-45F4-B6D5-79BE44E39F3B}" type="pres">
      <dgm:prSet presAssocID="{5AEC2896-0384-4261-9BA4-0C2355E6046B}" presName="hierChild4" presStyleCnt="0"/>
      <dgm:spPr/>
    </dgm:pt>
    <dgm:pt modelId="{8E2C8F75-0D8C-4882-9126-740360982C59}" type="pres">
      <dgm:prSet presAssocID="{5AEC2896-0384-4261-9BA4-0C2355E6046B}" presName="hierChild5" presStyleCnt="0"/>
      <dgm:spPr/>
    </dgm:pt>
    <dgm:pt modelId="{B0267484-F68A-4053-94BD-3AFFD231E26D}" type="pres">
      <dgm:prSet presAssocID="{FCACAB3D-5510-4341-A0E1-13F2D5C1B83B}" presName="Name37" presStyleLbl="parChTrans1D3" presStyleIdx="1" presStyleCnt="6"/>
      <dgm:spPr/>
      <dgm:t>
        <a:bodyPr/>
        <a:lstStyle/>
        <a:p>
          <a:endParaRPr lang="ru-RU"/>
        </a:p>
      </dgm:t>
    </dgm:pt>
    <dgm:pt modelId="{C0BEEE7B-7186-4C6F-9DFB-2CC9D7AF99A2}" type="pres">
      <dgm:prSet presAssocID="{548856B0-B8AB-4A0C-976E-1B13A26AFF9D}" presName="hierRoot2" presStyleCnt="0">
        <dgm:presLayoutVars>
          <dgm:hierBranch val="init"/>
        </dgm:presLayoutVars>
      </dgm:prSet>
      <dgm:spPr/>
    </dgm:pt>
    <dgm:pt modelId="{E572AA11-E29A-4242-AD94-3167B30AD174}" type="pres">
      <dgm:prSet presAssocID="{548856B0-B8AB-4A0C-976E-1B13A26AFF9D}" presName="rootComposite" presStyleCnt="0"/>
      <dgm:spPr/>
    </dgm:pt>
    <dgm:pt modelId="{61F1C797-FFA4-43C8-B529-13CAA12B6B8F}" type="pres">
      <dgm:prSet presAssocID="{548856B0-B8AB-4A0C-976E-1B13A26AFF9D}" presName="rootText" presStyleLbl="node3" presStyleIdx="1" presStyleCnt="6" custScaleX="1606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037678F-C91E-4B6F-97A2-1347D1DF67D7}" type="pres">
      <dgm:prSet presAssocID="{548856B0-B8AB-4A0C-976E-1B13A26AFF9D}" presName="rootConnector" presStyleLbl="node3" presStyleIdx="1" presStyleCnt="6"/>
      <dgm:spPr/>
      <dgm:t>
        <a:bodyPr/>
        <a:lstStyle/>
        <a:p>
          <a:endParaRPr lang="ru-RU"/>
        </a:p>
      </dgm:t>
    </dgm:pt>
    <dgm:pt modelId="{2109753A-AA7E-4C03-A0C9-AE5A5AF892D4}" type="pres">
      <dgm:prSet presAssocID="{548856B0-B8AB-4A0C-976E-1B13A26AFF9D}" presName="hierChild4" presStyleCnt="0"/>
      <dgm:spPr/>
    </dgm:pt>
    <dgm:pt modelId="{3AB1CA85-7C51-4BB8-9A7A-BD806B416E9C}" type="pres">
      <dgm:prSet presAssocID="{548856B0-B8AB-4A0C-976E-1B13A26AFF9D}" presName="hierChild5" presStyleCnt="0"/>
      <dgm:spPr/>
    </dgm:pt>
    <dgm:pt modelId="{633B913C-09D3-4BB3-AB05-AA8B284AF8F5}" type="pres">
      <dgm:prSet presAssocID="{73DFA88C-475E-493D-B3F7-7B814C760763}" presName="Name37" presStyleLbl="parChTrans1D3" presStyleIdx="2" presStyleCnt="6"/>
      <dgm:spPr/>
      <dgm:t>
        <a:bodyPr/>
        <a:lstStyle/>
        <a:p>
          <a:endParaRPr lang="ru-RU"/>
        </a:p>
      </dgm:t>
    </dgm:pt>
    <dgm:pt modelId="{1A03780F-87DC-4921-8BA6-36A5AFA5D9C5}" type="pres">
      <dgm:prSet presAssocID="{B9BF34B4-A443-42D9-B763-3A5ECE603C06}" presName="hierRoot2" presStyleCnt="0">
        <dgm:presLayoutVars>
          <dgm:hierBranch val="init"/>
        </dgm:presLayoutVars>
      </dgm:prSet>
      <dgm:spPr/>
    </dgm:pt>
    <dgm:pt modelId="{1397096B-084D-4C76-A922-044A762C19BB}" type="pres">
      <dgm:prSet presAssocID="{B9BF34B4-A443-42D9-B763-3A5ECE603C06}" presName="rootComposite" presStyleCnt="0"/>
      <dgm:spPr/>
    </dgm:pt>
    <dgm:pt modelId="{5F5DD9AF-C721-48F5-B513-F3A2CEBCBC8A}" type="pres">
      <dgm:prSet presAssocID="{B9BF34B4-A443-42D9-B763-3A5ECE603C06}" presName="rootText" presStyleLbl="node3" presStyleIdx="2" presStyleCnt="6" custScaleX="1606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4A81C3-B1FD-4AFE-BF2B-632F3122D690}" type="pres">
      <dgm:prSet presAssocID="{B9BF34B4-A443-42D9-B763-3A5ECE603C06}" presName="rootConnector" presStyleLbl="node3" presStyleIdx="2" presStyleCnt="6"/>
      <dgm:spPr/>
      <dgm:t>
        <a:bodyPr/>
        <a:lstStyle/>
        <a:p>
          <a:endParaRPr lang="ru-RU"/>
        </a:p>
      </dgm:t>
    </dgm:pt>
    <dgm:pt modelId="{79EC6028-00CD-45F4-919D-46067AFF9B49}" type="pres">
      <dgm:prSet presAssocID="{B9BF34B4-A443-42D9-B763-3A5ECE603C06}" presName="hierChild4" presStyleCnt="0"/>
      <dgm:spPr/>
    </dgm:pt>
    <dgm:pt modelId="{95133D64-F22E-49B2-B6AB-E2C79F26DEAC}" type="pres">
      <dgm:prSet presAssocID="{B9BF34B4-A443-42D9-B763-3A5ECE603C06}" presName="hierChild5" presStyleCnt="0"/>
      <dgm:spPr/>
    </dgm:pt>
    <dgm:pt modelId="{A8FF2702-CC29-4EAE-B598-84B79D3E3590}" type="pres">
      <dgm:prSet presAssocID="{89F8080B-53B7-4E44-93E1-02C6E9BECA3D}" presName="hierChild5" presStyleCnt="0"/>
      <dgm:spPr/>
    </dgm:pt>
    <dgm:pt modelId="{B73FEA1F-730A-4BD9-A9C0-658A2D35913A}" type="pres">
      <dgm:prSet presAssocID="{A5D12F51-6D9C-4691-BA2A-A9D86508555B}" presName="Name37" presStyleLbl="parChTrans1D2" presStyleIdx="1" presStyleCnt="2"/>
      <dgm:spPr/>
      <dgm:t>
        <a:bodyPr/>
        <a:lstStyle/>
        <a:p>
          <a:endParaRPr lang="ru-RU"/>
        </a:p>
      </dgm:t>
    </dgm:pt>
    <dgm:pt modelId="{B2C5072B-A57F-434F-BE78-03E172EE9075}" type="pres">
      <dgm:prSet presAssocID="{3F1EE966-BE21-4038-A8EC-3A749278EB76}" presName="hierRoot2" presStyleCnt="0">
        <dgm:presLayoutVars>
          <dgm:hierBranch val="init"/>
        </dgm:presLayoutVars>
      </dgm:prSet>
      <dgm:spPr/>
    </dgm:pt>
    <dgm:pt modelId="{0A217143-46A4-40A7-AE7F-A88CD80A586D}" type="pres">
      <dgm:prSet presAssocID="{3F1EE966-BE21-4038-A8EC-3A749278EB76}" presName="rootComposite" presStyleCnt="0"/>
      <dgm:spPr/>
    </dgm:pt>
    <dgm:pt modelId="{D4EF579D-EC03-4268-BEB1-327D452B1FCB}" type="pres">
      <dgm:prSet presAssocID="{3F1EE966-BE21-4038-A8EC-3A749278EB76}" presName="rootText" presStyleLbl="node2" presStyleIdx="1" presStyleCnt="2" custScaleX="1949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16140C-E54E-491D-A918-3A8971C23F2D}" type="pres">
      <dgm:prSet presAssocID="{3F1EE966-BE21-4038-A8EC-3A749278EB76}" presName="rootConnector" presStyleLbl="node2" presStyleIdx="1" presStyleCnt="2"/>
      <dgm:spPr/>
      <dgm:t>
        <a:bodyPr/>
        <a:lstStyle/>
        <a:p>
          <a:endParaRPr lang="ru-RU"/>
        </a:p>
      </dgm:t>
    </dgm:pt>
    <dgm:pt modelId="{4ECE7BDE-F47E-49BB-AE8F-3826A238B034}" type="pres">
      <dgm:prSet presAssocID="{3F1EE966-BE21-4038-A8EC-3A749278EB76}" presName="hierChild4" presStyleCnt="0"/>
      <dgm:spPr/>
    </dgm:pt>
    <dgm:pt modelId="{63F6B5B1-9C57-4B9E-8CEF-FAF41D76861F}" type="pres">
      <dgm:prSet presAssocID="{9DE81B2B-CA5E-404B-A772-756BC70ADC9B}" presName="Name37" presStyleLbl="parChTrans1D3" presStyleIdx="3" presStyleCnt="6"/>
      <dgm:spPr/>
      <dgm:t>
        <a:bodyPr/>
        <a:lstStyle/>
        <a:p>
          <a:endParaRPr lang="ru-RU"/>
        </a:p>
      </dgm:t>
    </dgm:pt>
    <dgm:pt modelId="{767025D6-FA7E-4984-88BA-F75C869B6C73}" type="pres">
      <dgm:prSet presAssocID="{4CDC75A7-DC7C-4254-82F9-1FFE22AFDF56}" presName="hierRoot2" presStyleCnt="0">
        <dgm:presLayoutVars>
          <dgm:hierBranch val="init"/>
        </dgm:presLayoutVars>
      </dgm:prSet>
      <dgm:spPr/>
    </dgm:pt>
    <dgm:pt modelId="{81FFDC37-61AA-48DA-920A-43645E943895}" type="pres">
      <dgm:prSet presAssocID="{4CDC75A7-DC7C-4254-82F9-1FFE22AFDF56}" presName="rootComposite" presStyleCnt="0"/>
      <dgm:spPr/>
    </dgm:pt>
    <dgm:pt modelId="{0D21DB41-5335-470B-BB9F-48EA4868FA52}" type="pres">
      <dgm:prSet presAssocID="{4CDC75A7-DC7C-4254-82F9-1FFE22AFDF56}" presName="rootText" presStyleLbl="node3" presStyleIdx="3" presStyleCnt="6" custScaleX="160681" custScaleY="1263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50CBD79-1FCD-4ED5-B8BC-7EB9E9E1CB71}" type="pres">
      <dgm:prSet presAssocID="{4CDC75A7-DC7C-4254-82F9-1FFE22AFDF56}" presName="rootConnector" presStyleLbl="node3" presStyleIdx="3" presStyleCnt="6"/>
      <dgm:spPr/>
      <dgm:t>
        <a:bodyPr/>
        <a:lstStyle/>
        <a:p>
          <a:endParaRPr lang="ru-RU"/>
        </a:p>
      </dgm:t>
    </dgm:pt>
    <dgm:pt modelId="{72758B73-D789-47B9-9229-D4AE75978D75}" type="pres">
      <dgm:prSet presAssocID="{4CDC75A7-DC7C-4254-82F9-1FFE22AFDF56}" presName="hierChild4" presStyleCnt="0"/>
      <dgm:spPr/>
    </dgm:pt>
    <dgm:pt modelId="{94247EC9-EE6F-4F9B-A341-EEFDD8D35860}" type="pres">
      <dgm:prSet presAssocID="{4CDC75A7-DC7C-4254-82F9-1FFE22AFDF56}" presName="hierChild5" presStyleCnt="0"/>
      <dgm:spPr/>
    </dgm:pt>
    <dgm:pt modelId="{9668C36D-F52B-4759-93E7-33FD5BBD83B1}" type="pres">
      <dgm:prSet presAssocID="{77022A89-499F-453E-AEBC-A1EAAD1F6A3B}" presName="Name37" presStyleLbl="parChTrans1D3" presStyleIdx="4" presStyleCnt="6"/>
      <dgm:spPr/>
      <dgm:t>
        <a:bodyPr/>
        <a:lstStyle/>
        <a:p>
          <a:endParaRPr lang="ru-RU"/>
        </a:p>
      </dgm:t>
    </dgm:pt>
    <dgm:pt modelId="{769D0914-B584-4390-B03D-A6880F67F571}" type="pres">
      <dgm:prSet presAssocID="{52773604-575B-4B7B-8654-AEE8C2846F4E}" presName="hierRoot2" presStyleCnt="0">
        <dgm:presLayoutVars>
          <dgm:hierBranch val="init"/>
        </dgm:presLayoutVars>
      </dgm:prSet>
      <dgm:spPr/>
    </dgm:pt>
    <dgm:pt modelId="{F38D2A01-B695-4B8D-8EC6-14E8565A8F64}" type="pres">
      <dgm:prSet presAssocID="{52773604-575B-4B7B-8654-AEE8C2846F4E}" presName="rootComposite" presStyleCnt="0"/>
      <dgm:spPr/>
    </dgm:pt>
    <dgm:pt modelId="{3A9D3F80-09AA-4300-B3E9-D73C1C1571E1}" type="pres">
      <dgm:prSet presAssocID="{52773604-575B-4B7B-8654-AEE8C2846F4E}" presName="rootText" presStyleLbl="node3" presStyleIdx="4" presStyleCnt="6" custScaleX="1606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33B222-AF23-477C-96AA-760BBDBFA1A0}" type="pres">
      <dgm:prSet presAssocID="{52773604-575B-4B7B-8654-AEE8C2846F4E}" presName="rootConnector" presStyleLbl="node3" presStyleIdx="4" presStyleCnt="6"/>
      <dgm:spPr/>
      <dgm:t>
        <a:bodyPr/>
        <a:lstStyle/>
        <a:p>
          <a:endParaRPr lang="ru-RU"/>
        </a:p>
      </dgm:t>
    </dgm:pt>
    <dgm:pt modelId="{DA6B7771-379B-4ED9-9949-7006BFB77FA4}" type="pres">
      <dgm:prSet presAssocID="{52773604-575B-4B7B-8654-AEE8C2846F4E}" presName="hierChild4" presStyleCnt="0"/>
      <dgm:spPr/>
    </dgm:pt>
    <dgm:pt modelId="{0E81AD8E-08FB-4044-AB9C-9335B8B307A2}" type="pres">
      <dgm:prSet presAssocID="{52773604-575B-4B7B-8654-AEE8C2846F4E}" presName="hierChild5" presStyleCnt="0"/>
      <dgm:spPr/>
    </dgm:pt>
    <dgm:pt modelId="{17F94E66-5AA6-423A-9C66-30D88D9D4393}" type="pres">
      <dgm:prSet presAssocID="{4D801514-E63F-48E1-AFEE-9EB2AF15EC48}" presName="Name37" presStyleLbl="parChTrans1D3" presStyleIdx="5" presStyleCnt="6"/>
      <dgm:spPr/>
      <dgm:t>
        <a:bodyPr/>
        <a:lstStyle/>
        <a:p>
          <a:endParaRPr lang="ru-RU"/>
        </a:p>
      </dgm:t>
    </dgm:pt>
    <dgm:pt modelId="{23145FE6-C82C-4E0C-BC12-DFE39AB79E45}" type="pres">
      <dgm:prSet presAssocID="{1A040E26-FEDE-45C2-87E2-109E71826C29}" presName="hierRoot2" presStyleCnt="0">
        <dgm:presLayoutVars>
          <dgm:hierBranch val="init"/>
        </dgm:presLayoutVars>
      </dgm:prSet>
      <dgm:spPr/>
    </dgm:pt>
    <dgm:pt modelId="{468E8C94-4623-44F3-BC47-320EABCDF9FB}" type="pres">
      <dgm:prSet presAssocID="{1A040E26-FEDE-45C2-87E2-109E71826C29}" presName="rootComposite" presStyleCnt="0"/>
      <dgm:spPr/>
    </dgm:pt>
    <dgm:pt modelId="{0D437595-EF1A-4179-AC97-FB0456EFCC18}" type="pres">
      <dgm:prSet presAssocID="{1A040E26-FEDE-45C2-87E2-109E71826C29}" presName="rootText" presStyleLbl="node3" presStyleIdx="5" presStyleCnt="6" custScaleX="1606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7BFC7C-11C6-4640-90A6-AEF905EC1622}" type="pres">
      <dgm:prSet presAssocID="{1A040E26-FEDE-45C2-87E2-109E71826C29}" presName="rootConnector" presStyleLbl="node3" presStyleIdx="5" presStyleCnt="6"/>
      <dgm:spPr/>
      <dgm:t>
        <a:bodyPr/>
        <a:lstStyle/>
        <a:p>
          <a:endParaRPr lang="ru-RU"/>
        </a:p>
      </dgm:t>
    </dgm:pt>
    <dgm:pt modelId="{FDA86C44-B19C-44AC-82C5-8AC09969D14F}" type="pres">
      <dgm:prSet presAssocID="{1A040E26-FEDE-45C2-87E2-109E71826C29}" presName="hierChild4" presStyleCnt="0"/>
      <dgm:spPr/>
    </dgm:pt>
    <dgm:pt modelId="{00994425-9241-4B08-90D5-5A31B1D19BA8}" type="pres">
      <dgm:prSet presAssocID="{1A040E26-FEDE-45C2-87E2-109E71826C29}" presName="hierChild5" presStyleCnt="0"/>
      <dgm:spPr/>
    </dgm:pt>
    <dgm:pt modelId="{D909C0FE-30EB-47A0-BA9F-D2C88AB638D2}" type="pres">
      <dgm:prSet presAssocID="{3F1EE966-BE21-4038-A8EC-3A749278EB76}" presName="hierChild5" presStyleCnt="0"/>
      <dgm:spPr/>
    </dgm:pt>
    <dgm:pt modelId="{A0D9C042-5156-4C08-86CC-B7864741F0C5}" type="pres">
      <dgm:prSet presAssocID="{6FF92025-782A-46FE-9FC7-BA681F0110AA}" presName="hierChild3" presStyleCnt="0"/>
      <dgm:spPr/>
    </dgm:pt>
  </dgm:ptLst>
  <dgm:cxnLst>
    <dgm:cxn modelId="{5E8B8FB2-BE12-4692-8306-FAF86D03FCD7}" srcId="{3F1EE966-BE21-4038-A8EC-3A749278EB76}" destId="{1A040E26-FEDE-45C2-87E2-109E71826C29}" srcOrd="2" destOrd="0" parTransId="{4D801514-E63F-48E1-AFEE-9EB2AF15EC48}" sibTransId="{2D6D2709-B06A-4A06-B10E-8F3A496915C3}"/>
    <dgm:cxn modelId="{238AC4AE-D3C3-4D40-91D8-68DEC4DAFBE7}" srcId="{89F8080B-53B7-4E44-93E1-02C6E9BECA3D}" destId="{B9BF34B4-A443-42D9-B763-3A5ECE603C06}" srcOrd="2" destOrd="0" parTransId="{73DFA88C-475E-493D-B3F7-7B814C760763}" sibTransId="{016F4551-8D90-404F-B7B0-BCDF37F2F3D4}"/>
    <dgm:cxn modelId="{1E6596B8-42F2-4F1F-9A0E-870BBFE2D3C5}" type="presOf" srcId="{0383BA4A-BE41-47EB-9CDC-33B3208DBCC1}" destId="{0B9F6DFE-3DF1-4ADA-8B02-E2C1B026DE6F}" srcOrd="0" destOrd="0" presId="urn:microsoft.com/office/officeart/2005/8/layout/orgChart1"/>
    <dgm:cxn modelId="{56432756-A805-4FFC-8CA8-50E760C2738A}" type="presOf" srcId="{6FF92025-782A-46FE-9FC7-BA681F0110AA}" destId="{FE0A5CAD-F5D6-418C-8D6E-73829F84F89D}" srcOrd="0" destOrd="0" presId="urn:microsoft.com/office/officeart/2005/8/layout/orgChart1"/>
    <dgm:cxn modelId="{41340A11-93E8-46CA-B67C-4B008BBE8F28}" srcId="{6FF92025-782A-46FE-9FC7-BA681F0110AA}" destId="{89F8080B-53B7-4E44-93E1-02C6E9BECA3D}" srcOrd="0" destOrd="0" parTransId="{0383BA4A-BE41-47EB-9CDC-33B3208DBCC1}" sibTransId="{CD85111C-AC58-48DC-89E9-CFCCC76231F5}"/>
    <dgm:cxn modelId="{80610D82-5EEC-4C72-AF2D-E2187C686CA6}" srcId="{89F8080B-53B7-4E44-93E1-02C6E9BECA3D}" destId="{5AEC2896-0384-4261-9BA4-0C2355E6046B}" srcOrd="0" destOrd="0" parTransId="{7E7E718F-9BD4-42A9-81BF-7D39AC02B959}" sibTransId="{C59741FD-51AF-4291-B30A-DC4C89C22E2C}"/>
    <dgm:cxn modelId="{BEC6D9A7-AA30-4892-BC4D-3BBF8FFF7437}" type="presOf" srcId="{3F1EE966-BE21-4038-A8EC-3A749278EB76}" destId="{2D16140C-E54E-491D-A918-3A8971C23F2D}" srcOrd="1" destOrd="0" presId="urn:microsoft.com/office/officeart/2005/8/layout/orgChart1"/>
    <dgm:cxn modelId="{9934E6B4-1C8F-49A7-B0DD-A03733FE695D}" type="presOf" srcId="{B9BF34B4-A443-42D9-B763-3A5ECE603C06}" destId="{664A81C3-B1FD-4AFE-BF2B-632F3122D690}" srcOrd="1" destOrd="0" presId="urn:microsoft.com/office/officeart/2005/8/layout/orgChart1"/>
    <dgm:cxn modelId="{2CD6FEFC-C699-489E-B588-008B7B20A010}" srcId="{3F1EE966-BE21-4038-A8EC-3A749278EB76}" destId="{52773604-575B-4B7B-8654-AEE8C2846F4E}" srcOrd="1" destOrd="0" parTransId="{77022A89-499F-453E-AEBC-A1EAAD1F6A3B}" sibTransId="{177DCFA2-7208-4B20-8A08-C25BB62A3D68}"/>
    <dgm:cxn modelId="{8EF0B0DE-4355-4FA2-9302-79DD0982EDAF}" type="presOf" srcId="{89F8080B-53B7-4E44-93E1-02C6E9BECA3D}" destId="{38542D6C-F9DE-433B-A1C6-85FF5FE79A5F}" srcOrd="0" destOrd="0" presId="urn:microsoft.com/office/officeart/2005/8/layout/orgChart1"/>
    <dgm:cxn modelId="{54FF0DB1-9DC1-4492-BF57-3881568C543C}" srcId="{89F8080B-53B7-4E44-93E1-02C6E9BECA3D}" destId="{548856B0-B8AB-4A0C-976E-1B13A26AFF9D}" srcOrd="1" destOrd="0" parTransId="{FCACAB3D-5510-4341-A0E1-13F2D5C1B83B}" sibTransId="{AD623AFF-7072-4B41-A2E4-6FBDB868603D}"/>
    <dgm:cxn modelId="{9747326F-93A9-4C72-B5A3-DABEC3D8BB67}" type="presOf" srcId="{4CDC75A7-DC7C-4254-82F9-1FFE22AFDF56}" destId="{0D21DB41-5335-470B-BB9F-48EA4868FA52}" srcOrd="0" destOrd="0" presId="urn:microsoft.com/office/officeart/2005/8/layout/orgChart1"/>
    <dgm:cxn modelId="{F2197760-77CF-438C-8551-2A10CFB55236}" type="presOf" srcId="{3F1EE966-BE21-4038-A8EC-3A749278EB76}" destId="{D4EF579D-EC03-4268-BEB1-327D452B1FCB}" srcOrd="0" destOrd="0" presId="urn:microsoft.com/office/officeart/2005/8/layout/orgChart1"/>
    <dgm:cxn modelId="{601A87E9-6A2F-4519-BCEE-38C8F1CFE3B1}" type="presOf" srcId="{A5D12F51-6D9C-4691-BA2A-A9D86508555B}" destId="{B73FEA1F-730A-4BD9-A9C0-658A2D35913A}" srcOrd="0" destOrd="0" presId="urn:microsoft.com/office/officeart/2005/8/layout/orgChart1"/>
    <dgm:cxn modelId="{A7B2DFAB-35CE-4A83-B260-003E9EBB160D}" type="presOf" srcId="{548856B0-B8AB-4A0C-976E-1B13A26AFF9D}" destId="{1037678F-C91E-4B6F-97A2-1347D1DF67D7}" srcOrd="1" destOrd="0" presId="urn:microsoft.com/office/officeart/2005/8/layout/orgChart1"/>
    <dgm:cxn modelId="{65FF02DD-E15C-4F2D-856B-DBDC1231010C}" type="presOf" srcId="{5AEC2896-0384-4261-9BA4-0C2355E6046B}" destId="{961E311C-37A3-414D-8A9A-B684E8D0D7BD}" srcOrd="1" destOrd="0" presId="urn:microsoft.com/office/officeart/2005/8/layout/orgChart1"/>
    <dgm:cxn modelId="{7549741B-3838-4162-864C-D6206EF8B73D}" type="presOf" srcId="{548856B0-B8AB-4A0C-976E-1B13A26AFF9D}" destId="{61F1C797-FFA4-43C8-B529-13CAA12B6B8F}" srcOrd="0" destOrd="0" presId="urn:microsoft.com/office/officeart/2005/8/layout/orgChart1"/>
    <dgm:cxn modelId="{2A70C9C0-A3A8-43AD-8D11-0DF84D3C4031}" type="presOf" srcId="{7E7E718F-9BD4-42A9-81BF-7D39AC02B959}" destId="{B31BE648-5DF2-4AC8-93BD-91AED32A317F}" srcOrd="0" destOrd="0" presId="urn:microsoft.com/office/officeart/2005/8/layout/orgChart1"/>
    <dgm:cxn modelId="{665F2E83-4823-4B28-979F-16C0D399D4D1}" type="presOf" srcId="{4D801514-E63F-48E1-AFEE-9EB2AF15EC48}" destId="{17F94E66-5AA6-423A-9C66-30D88D9D4393}" srcOrd="0" destOrd="0" presId="urn:microsoft.com/office/officeart/2005/8/layout/orgChart1"/>
    <dgm:cxn modelId="{BC8C5F57-FFC2-4C3E-955A-DE4AC3976D75}" type="presOf" srcId="{4CDC75A7-DC7C-4254-82F9-1FFE22AFDF56}" destId="{050CBD79-1FCD-4ED5-B8BC-7EB9E9E1CB71}" srcOrd="1" destOrd="0" presId="urn:microsoft.com/office/officeart/2005/8/layout/orgChart1"/>
    <dgm:cxn modelId="{E31A390B-2FAB-4EEA-9D20-73D48E2EECBB}" type="presOf" srcId="{9DE81B2B-CA5E-404B-A772-756BC70ADC9B}" destId="{63F6B5B1-9C57-4B9E-8CEF-FAF41D76861F}" srcOrd="0" destOrd="0" presId="urn:microsoft.com/office/officeart/2005/8/layout/orgChart1"/>
    <dgm:cxn modelId="{613C80E8-27E7-47BA-A203-4444DA3DD2C7}" type="presOf" srcId="{B9BF34B4-A443-42D9-B763-3A5ECE603C06}" destId="{5F5DD9AF-C721-48F5-B513-F3A2CEBCBC8A}" srcOrd="0" destOrd="0" presId="urn:microsoft.com/office/officeart/2005/8/layout/orgChart1"/>
    <dgm:cxn modelId="{14FBBD0F-71F2-4593-83C5-E69BD8F4581E}" srcId="{3F1EE966-BE21-4038-A8EC-3A749278EB76}" destId="{4CDC75A7-DC7C-4254-82F9-1FFE22AFDF56}" srcOrd="0" destOrd="0" parTransId="{9DE81B2B-CA5E-404B-A772-756BC70ADC9B}" sibTransId="{56D30985-5630-4450-85C4-3E6ED24CF803}"/>
    <dgm:cxn modelId="{075EA300-DE26-458D-970C-8A0739CEE617}" type="presOf" srcId="{6FF92025-782A-46FE-9FC7-BA681F0110AA}" destId="{ABED7A9B-9B6F-4B63-88DE-7F76887A8FEA}" srcOrd="1" destOrd="0" presId="urn:microsoft.com/office/officeart/2005/8/layout/orgChart1"/>
    <dgm:cxn modelId="{4C007E5B-AD47-424C-B556-EE3DBF5B2213}" srcId="{9E18766B-D017-4856-830E-D84D1CB9D576}" destId="{6FF92025-782A-46FE-9FC7-BA681F0110AA}" srcOrd="0" destOrd="0" parTransId="{654F3AD5-03A0-4F20-B8BD-FA4537C9F899}" sibTransId="{4CE343B2-D000-4E4F-9961-A93E2B494761}"/>
    <dgm:cxn modelId="{0B7EC8F7-AEA7-4CF8-A06E-7C9032C79B02}" type="presOf" srcId="{FCACAB3D-5510-4341-A0E1-13F2D5C1B83B}" destId="{B0267484-F68A-4053-94BD-3AFFD231E26D}" srcOrd="0" destOrd="0" presId="urn:microsoft.com/office/officeart/2005/8/layout/orgChart1"/>
    <dgm:cxn modelId="{599D489B-E700-4BB1-9CD6-BC5B80BC1BD2}" type="presOf" srcId="{1A040E26-FEDE-45C2-87E2-109E71826C29}" destId="{0D437595-EF1A-4179-AC97-FB0456EFCC18}" srcOrd="0" destOrd="0" presId="urn:microsoft.com/office/officeart/2005/8/layout/orgChart1"/>
    <dgm:cxn modelId="{7DE5553D-9F44-4E71-A572-2A7EA36838E7}" type="presOf" srcId="{52773604-575B-4B7B-8654-AEE8C2846F4E}" destId="{3A9D3F80-09AA-4300-B3E9-D73C1C1571E1}" srcOrd="0" destOrd="0" presId="urn:microsoft.com/office/officeart/2005/8/layout/orgChart1"/>
    <dgm:cxn modelId="{8E21A820-3FCF-4B5D-9931-B40BAA572BC4}" srcId="{6FF92025-782A-46FE-9FC7-BA681F0110AA}" destId="{3F1EE966-BE21-4038-A8EC-3A749278EB76}" srcOrd="1" destOrd="0" parTransId="{A5D12F51-6D9C-4691-BA2A-A9D86508555B}" sibTransId="{9E34FA39-267D-43BF-BF76-0E88CE7E56C0}"/>
    <dgm:cxn modelId="{5DA7CBB8-D424-4565-893B-19328B1452AA}" type="presOf" srcId="{89F8080B-53B7-4E44-93E1-02C6E9BECA3D}" destId="{A5D3998C-EFD0-4CBD-B751-5234F47D169B}" srcOrd="1" destOrd="0" presId="urn:microsoft.com/office/officeart/2005/8/layout/orgChart1"/>
    <dgm:cxn modelId="{466852F5-B185-4DC7-8AB0-CC900B811507}" type="presOf" srcId="{1A040E26-FEDE-45C2-87E2-109E71826C29}" destId="{3E7BFC7C-11C6-4640-90A6-AEF905EC1622}" srcOrd="1" destOrd="0" presId="urn:microsoft.com/office/officeart/2005/8/layout/orgChart1"/>
    <dgm:cxn modelId="{9B67FA61-635F-46E8-9C07-79695DCE6E23}" type="presOf" srcId="{52773604-575B-4B7B-8654-AEE8C2846F4E}" destId="{B433B222-AF23-477C-96AA-760BBDBFA1A0}" srcOrd="1" destOrd="0" presId="urn:microsoft.com/office/officeart/2005/8/layout/orgChart1"/>
    <dgm:cxn modelId="{62FA68EF-B1B2-4FC7-877B-622FE911A4AB}" type="presOf" srcId="{5AEC2896-0384-4261-9BA4-0C2355E6046B}" destId="{FB318512-359A-4DCE-AE3F-6A0606B39BC7}" srcOrd="0" destOrd="0" presId="urn:microsoft.com/office/officeart/2005/8/layout/orgChart1"/>
    <dgm:cxn modelId="{65812360-224F-4E3A-BCAA-C51A9F26334B}" type="presOf" srcId="{73DFA88C-475E-493D-B3F7-7B814C760763}" destId="{633B913C-09D3-4BB3-AB05-AA8B284AF8F5}" srcOrd="0" destOrd="0" presId="urn:microsoft.com/office/officeart/2005/8/layout/orgChart1"/>
    <dgm:cxn modelId="{8A3D7612-F180-4854-A456-D15036423F84}" type="presOf" srcId="{9E18766B-D017-4856-830E-D84D1CB9D576}" destId="{55923A3A-3120-4285-9959-9E68454FDE43}" srcOrd="0" destOrd="0" presId="urn:microsoft.com/office/officeart/2005/8/layout/orgChart1"/>
    <dgm:cxn modelId="{1C75FC4B-B42A-48E4-8EF4-88887EEE6FC7}" type="presOf" srcId="{77022A89-499F-453E-AEBC-A1EAAD1F6A3B}" destId="{9668C36D-F52B-4759-93E7-33FD5BBD83B1}" srcOrd="0" destOrd="0" presId="urn:microsoft.com/office/officeart/2005/8/layout/orgChart1"/>
    <dgm:cxn modelId="{356D79E7-5372-4A85-B4A8-DC86E0EB2C04}" type="presParOf" srcId="{55923A3A-3120-4285-9959-9E68454FDE43}" destId="{7F77E2E8-1F84-42DA-B8E4-E40169BA67D4}" srcOrd="0" destOrd="0" presId="urn:microsoft.com/office/officeart/2005/8/layout/orgChart1"/>
    <dgm:cxn modelId="{B514FCC9-3C51-4B26-AFBC-A002189434FF}" type="presParOf" srcId="{7F77E2E8-1F84-42DA-B8E4-E40169BA67D4}" destId="{2A034DE6-E1A2-40C6-B74C-2FD68217E969}" srcOrd="0" destOrd="0" presId="urn:microsoft.com/office/officeart/2005/8/layout/orgChart1"/>
    <dgm:cxn modelId="{9A6823B6-6AFB-46F8-9623-5ACA44FC885E}" type="presParOf" srcId="{2A034DE6-E1A2-40C6-B74C-2FD68217E969}" destId="{FE0A5CAD-F5D6-418C-8D6E-73829F84F89D}" srcOrd="0" destOrd="0" presId="urn:microsoft.com/office/officeart/2005/8/layout/orgChart1"/>
    <dgm:cxn modelId="{B7ECEE52-EDFA-4489-B69E-EF014225C070}" type="presParOf" srcId="{2A034DE6-E1A2-40C6-B74C-2FD68217E969}" destId="{ABED7A9B-9B6F-4B63-88DE-7F76887A8FEA}" srcOrd="1" destOrd="0" presId="urn:microsoft.com/office/officeart/2005/8/layout/orgChart1"/>
    <dgm:cxn modelId="{168362C7-0802-46FF-9920-68519FA05451}" type="presParOf" srcId="{7F77E2E8-1F84-42DA-B8E4-E40169BA67D4}" destId="{4D190227-09B6-43C3-8AB9-CE1DF3EACA11}" srcOrd="1" destOrd="0" presId="urn:microsoft.com/office/officeart/2005/8/layout/orgChart1"/>
    <dgm:cxn modelId="{68FA25D8-8FFB-47CF-AB04-A841F41A6C35}" type="presParOf" srcId="{4D190227-09B6-43C3-8AB9-CE1DF3EACA11}" destId="{0B9F6DFE-3DF1-4ADA-8B02-E2C1B026DE6F}" srcOrd="0" destOrd="0" presId="urn:microsoft.com/office/officeart/2005/8/layout/orgChart1"/>
    <dgm:cxn modelId="{DAC8EB3D-0C26-48BB-BB5F-552D61050D5F}" type="presParOf" srcId="{4D190227-09B6-43C3-8AB9-CE1DF3EACA11}" destId="{DA89AC48-37C6-4FBB-8B57-C058657CE2F9}" srcOrd="1" destOrd="0" presId="urn:microsoft.com/office/officeart/2005/8/layout/orgChart1"/>
    <dgm:cxn modelId="{68705A0E-2643-444D-A55E-127C00D35754}" type="presParOf" srcId="{DA89AC48-37C6-4FBB-8B57-C058657CE2F9}" destId="{B97D9B58-D3AB-4CDE-B407-C5F5E3E22210}" srcOrd="0" destOrd="0" presId="urn:microsoft.com/office/officeart/2005/8/layout/orgChart1"/>
    <dgm:cxn modelId="{83C0ED2F-95CA-4375-856C-B83BA7BFB135}" type="presParOf" srcId="{B97D9B58-D3AB-4CDE-B407-C5F5E3E22210}" destId="{38542D6C-F9DE-433B-A1C6-85FF5FE79A5F}" srcOrd="0" destOrd="0" presId="urn:microsoft.com/office/officeart/2005/8/layout/orgChart1"/>
    <dgm:cxn modelId="{21D6CA57-7CDA-4CDB-B8C1-3211E97DB1CE}" type="presParOf" srcId="{B97D9B58-D3AB-4CDE-B407-C5F5E3E22210}" destId="{A5D3998C-EFD0-4CBD-B751-5234F47D169B}" srcOrd="1" destOrd="0" presId="urn:microsoft.com/office/officeart/2005/8/layout/orgChart1"/>
    <dgm:cxn modelId="{6370B3D6-B297-4676-B9A3-3578905424C6}" type="presParOf" srcId="{DA89AC48-37C6-4FBB-8B57-C058657CE2F9}" destId="{A81E1FF7-CF58-43EB-90F6-CBC93C90F169}" srcOrd="1" destOrd="0" presId="urn:microsoft.com/office/officeart/2005/8/layout/orgChart1"/>
    <dgm:cxn modelId="{AAB54C21-A992-4705-920E-965848E74F97}" type="presParOf" srcId="{A81E1FF7-CF58-43EB-90F6-CBC93C90F169}" destId="{B31BE648-5DF2-4AC8-93BD-91AED32A317F}" srcOrd="0" destOrd="0" presId="urn:microsoft.com/office/officeart/2005/8/layout/orgChart1"/>
    <dgm:cxn modelId="{F85B234C-3F9D-4386-811E-707FDB0A4BC0}" type="presParOf" srcId="{A81E1FF7-CF58-43EB-90F6-CBC93C90F169}" destId="{B62713C3-8470-4161-AFEC-C067964123F0}" srcOrd="1" destOrd="0" presId="urn:microsoft.com/office/officeart/2005/8/layout/orgChart1"/>
    <dgm:cxn modelId="{822059A7-72AB-4D9F-AF96-D63A8E75D7BB}" type="presParOf" srcId="{B62713C3-8470-4161-AFEC-C067964123F0}" destId="{2455E80C-C896-4828-AEBD-85CE1A03E679}" srcOrd="0" destOrd="0" presId="urn:microsoft.com/office/officeart/2005/8/layout/orgChart1"/>
    <dgm:cxn modelId="{8FA9F021-C191-4E72-A454-C51392D1012D}" type="presParOf" srcId="{2455E80C-C896-4828-AEBD-85CE1A03E679}" destId="{FB318512-359A-4DCE-AE3F-6A0606B39BC7}" srcOrd="0" destOrd="0" presId="urn:microsoft.com/office/officeart/2005/8/layout/orgChart1"/>
    <dgm:cxn modelId="{82289030-CBBC-43D9-8296-7E9879EABFA6}" type="presParOf" srcId="{2455E80C-C896-4828-AEBD-85CE1A03E679}" destId="{961E311C-37A3-414D-8A9A-B684E8D0D7BD}" srcOrd="1" destOrd="0" presId="urn:microsoft.com/office/officeart/2005/8/layout/orgChart1"/>
    <dgm:cxn modelId="{D1A67C9B-E549-4A49-9E39-C7650D114CA3}" type="presParOf" srcId="{B62713C3-8470-4161-AFEC-C067964123F0}" destId="{7B111CA7-5FE7-45F4-B6D5-79BE44E39F3B}" srcOrd="1" destOrd="0" presId="urn:microsoft.com/office/officeart/2005/8/layout/orgChart1"/>
    <dgm:cxn modelId="{AF161E21-94A8-4F0B-B6C1-4236A71F80E9}" type="presParOf" srcId="{B62713C3-8470-4161-AFEC-C067964123F0}" destId="{8E2C8F75-0D8C-4882-9126-740360982C59}" srcOrd="2" destOrd="0" presId="urn:microsoft.com/office/officeart/2005/8/layout/orgChart1"/>
    <dgm:cxn modelId="{E0220D82-72D7-489A-9776-CF379402C040}" type="presParOf" srcId="{A81E1FF7-CF58-43EB-90F6-CBC93C90F169}" destId="{B0267484-F68A-4053-94BD-3AFFD231E26D}" srcOrd="2" destOrd="0" presId="urn:microsoft.com/office/officeart/2005/8/layout/orgChart1"/>
    <dgm:cxn modelId="{1C10B411-F155-4205-B514-03AD68BC6096}" type="presParOf" srcId="{A81E1FF7-CF58-43EB-90F6-CBC93C90F169}" destId="{C0BEEE7B-7186-4C6F-9DFB-2CC9D7AF99A2}" srcOrd="3" destOrd="0" presId="urn:microsoft.com/office/officeart/2005/8/layout/orgChart1"/>
    <dgm:cxn modelId="{5B87DDA9-CB18-4381-9923-19F184E9F044}" type="presParOf" srcId="{C0BEEE7B-7186-4C6F-9DFB-2CC9D7AF99A2}" destId="{E572AA11-E29A-4242-AD94-3167B30AD174}" srcOrd="0" destOrd="0" presId="urn:microsoft.com/office/officeart/2005/8/layout/orgChart1"/>
    <dgm:cxn modelId="{03FC6EDA-E373-4692-A7B9-3CE91953ADB4}" type="presParOf" srcId="{E572AA11-E29A-4242-AD94-3167B30AD174}" destId="{61F1C797-FFA4-43C8-B529-13CAA12B6B8F}" srcOrd="0" destOrd="0" presId="urn:microsoft.com/office/officeart/2005/8/layout/orgChart1"/>
    <dgm:cxn modelId="{F96DD3AA-2AB5-49F1-AC4B-29957523489F}" type="presParOf" srcId="{E572AA11-E29A-4242-AD94-3167B30AD174}" destId="{1037678F-C91E-4B6F-97A2-1347D1DF67D7}" srcOrd="1" destOrd="0" presId="urn:microsoft.com/office/officeart/2005/8/layout/orgChart1"/>
    <dgm:cxn modelId="{4D4AE393-4F27-4B20-8E02-E85734D7AEEF}" type="presParOf" srcId="{C0BEEE7B-7186-4C6F-9DFB-2CC9D7AF99A2}" destId="{2109753A-AA7E-4C03-A0C9-AE5A5AF892D4}" srcOrd="1" destOrd="0" presId="urn:microsoft.com/office/officeart/2005/8/layout/orgChart1"/>
    <dgm:cxn modelId="{20B3E6A1-C710-4645-A470-F72B24A4A8B3}" type="presParOf" srcId="{C0BEEE7B-7186-4C6F-9DFB-2CC9D7AF99A2}" destId="{3AB1CA85-7C51-4BB8-9A7A-BD806B416E9C}" srcOrd="2" destOrd="0" presId="urn:microsoft.com/office/officeart/2005/8/layout/orgChart1"/>
    <dgm:cxn modelId="{7C35923A-FEBD-42D2-95EA-DABE774F80F4}" type="presParOf" srcId="{A81E1FF7-CF58-43EB-90F6-CBC93C90F169}" destId="{633B913C-09D3-4BB3-AB05-AA8B284AF8F5}" srcOrd="4" destOrd="0" presId="urn:microsoft.com/office/officeart/2005/8/layout/orgChart1"/>
    <dgm:cxn modelId="{336CD97C-EC04-4244-A7B2-A7E67B2B761E}" type="presParOf" srcId="{A81E1FF7-CF58-43EB-90F6-CBC93C90F169}" destId="{1A03780F-87DC-4921-8BA6-36A5AFA5D9C5}" srcOrd="5" destOrd="0" presId="urn:microsoft.com/office/officeart/2005/8/layout/orgChart1"/>
    <dgm:cxn modelId="{2575B453-A19A-416E-AA09-931A3D261EBD}" type="presParOf" srcId="{1A03780F-87DC-4921-8BA6-36A5AFA5D9C5}" destId="{1397096B-084D-4C76-A922-044A762C19BB}" srcOrd="0" destOrd="0" presId="urn:microsoft.com/office/officeart/2005/8/layout/orgChart1"/>
    <dgm:cxn modelId="{F4399B74-EEA7-4FDE-8FED-1258B09F9A5A}" type="presParOf" srcId="{1397096B-084D-4C76-A922-044A762C19BB}" destId="{5F5DD9AF-C721-48F5-B513-F3A2CEBCBC8A}" srcOrd="0" destOrd="0" presId="urn:microsoft.com/office/officeart/2005/8/layout/orgChart1"/>
    <dgm:cxn modelId="{FCA5BC72-45DA-430B-BEC6-8EC119567AAB}" type="presParOf" srcId="{1397096B-084D-4C76-A922-044A762C19BB}" destId="{664A81C3-B1FD-4AFE-BF2B-632F3122D690}" srcOrd="1" destOrd="0" presId="urn:microsoft.com/office/officeart/2005/8/layout/orgChart1"/>
    <dgm:cxn modelId="{F2717FE3-0C96-4886-9AD8-55EA35C6E44A}" type="presParOf" srcId="{1A03780F-87DC-4921-8BA6-36A5AFA5D9C5}" destId="{79EC6028-00CD-45F4-919D-46067AFF9B49}" srcOrd="1" destOrd="0" presId="urn:microsoft.com/office/officeart/2005/8/layout/orgChart1"/>
    <dgm:cxn modelId="{F0A2A170-9B3C-48F1-BE57-E79A62CAB51A}" type="presParOf" srcId="{1A03780F-87DC-4921-8BA6-36A5AFA5D9C5}" destId="{95133D64-F22E-49B2-B6AB-E2C79F26DEAC}" srcOrd="2" destOrd="0" presId="urn:microsoft.com/office/officeart/2005/8/layout/orgChart1"/>
    <dgm:cxn modelId="{15DF5DC4-BF6C-474C-962D-9B14766A3225}" type="presParOf" srcId="{DA89AC48-37C6-4FBB-8B57-C058657CE2F9}" destId="{A8FF2702-CC29-4EAE-B598-84B79D3E3590}" srcOrd="2" destOrd="0" presId="urn:microsoft.com/office/officeart/2005/8/layout/orgChart1"/>
    <dgm:cxn modelId="{0E749C32-C4ED-4390-8209-FFEE23C5F324}" type="presParOf" srcId="{4D190227-09B6-43C3-8AB9-CE1DF3EACA11}" destId="{B73FEA1F-730A-4BD9-A9C0-658A2D35913A}" srcOrd="2" destOrd="0" presId="urn:microsoft.com/office/officeart/2005/8/layout/orgChart1"/>
    <dgm:cxn modelId="{F1F92170-EB29-4201-8E79-81B7DC40DB20}" type="presParOf" srcId="{4D190227-09B6-43C3-8AB9-CE1DF3EACA11}" destId="{B2C5072B-A57F-434F-BE78-03E172EE9075}" srcOrd="3" destOrd="0" presId="urn:microsoft.com/office/officeart/2005/8/layout/orgChart1"/>
    <dgm:cxn modelId="{D2815433-DF14-4278-A3E6-AE81624D55CB}" type="presParOf" srcId="{B2C5072B-A57F-434F-BE78-03E172EE9075}" destId="{0A217143-46A4-40A7-AE7F-A88CD80A586D}" srcOrd="0" destOrd="0" presId="urn:microsoft.com/office/officeart/2005/8/layout/orgChart1"/>
    <dgm:cxn modelId="{77517E77-7A95-45E4-BC04-43388AFD31C8}" type="presParOf" srcId="{0A217143-46A4-40A7-AE7F-A88CD80A586D}" destId="{D4EF579D-EC03-4268-BEB1-327D452B1FCB}" srcOrd="0" destOrd="0" presId="urn:microsoft.com/office/officeart/2005/8/layout/orgChart1"/>
    <dgm:cxn modelId="{82787396-474F-4166-AE1C-84278D9FEC99}" type="presParOf" srcId="{0A217143-46A4-40A7-AE7F-A88CD80A586D}" destId="{2D16140C-E54E-491D-A918-3A8971C23F2D}" srcOrd="1" destOrd="0" presId="urn:microsoft.com/office/officeart/2005/8/layout/orgChart1"/>
    <dgm:cxn modelId="{D96D6DC3-2210-43D7-AE6C-1948F3574DC3}" type="presParOf" srcId="{B2C5072B-A57F-434F-BE78-03E172EE9075}" destId="{4ECE7BDE-F47E-49BB-AE8F-3826A238B034}" srcOrd="1" destOrd="0" presId="urn:microsoft.com/office/officeart/2005/8/layout/orgChart1"/>
    <dgm:cxn modelId="{066065FB-CF25-4D11-A594-4543F8A0B275}" type="presParOf" srcId="{4ECE7BDE-F47E-49BB-AE8F-3826A238B034}" destId="{63F6B5B1-9C57-4B9E-8CEF-FAF41D76861F}" srcOrd="0" destOrd="0" presId="urn:microsoft.com/office/officeart/2005/8/layout/orgChart1"/>
    <dgm:cxn modelId="{4FC2F3D5-D925-40CD-A45B-0237D8BCE335}" type="presParOf" srcId="{4ECE7BDE-F47E-49BB-AE8F-3826A238B034}" destId="{767025D6-FA7E-4984-88BA-F75C869B6C73}" srcOrd="1" destOrd="0" presId="urn:microsoft.com/office/officeart/2005/8/layout/orgChart1"/>
    <dgm:cxn modelId="{264DE61B-D7C2-4676-BC07-51F8606D3F31}" type="presParOf" srcId="{767025D6-FA7E-4984-88BA-F75C869B6C73}" destId="{81FFDC37-61AA-48DA-920A-43645E943895}" srcOrd="0" destOrd="0" presId="urn:microsoft.com/office/officeart/2005/8/layout/orgChart1"/>
    <dgm:cxn modelId="{F1F83FDB-D7CE-4732-8A11-77810C65B79B}" type="presParOf" srcId="{81FFDC37-61AA-48DA-920A-43645E943895}" destId="{0D21DB41-5335-470B-BB9F-48EA4868FA52}" srcOrd="0" destOrd="0" presId="urn:microsoft.com/office/officeart/2005/8/layout/orgChart1"/>
    <dgm:cxn modelId="{9D214A56-60A9-48FD-B9CB-A75E91629B03}" type="presParOf" srcId="{81FFDC37-61AA-48DA-920A-43645E943895}" destId="{050CBD79-1FCD-4ED5-B8BC-7EB9E9E1CB71}" srcOrd="1" destOrd="0" presId="urn:microsoft.com/office/officeart/2005/8/layout/orgChart1"/>
    <dgm:cxn modelId="{290D6C40-06E5-4C5F-93D3-B581BC589A8F}" type="presParOf" srcId="{767025D6-FA7E-4984-88BA-F75C869B6C73}" destId="{72758B73-D789-47B9-9229-D4AE75978D75}" srcOrd="1" destOrd="0" presId="urn:microsoft.com/office/officeart/2005/8/layout/orgChart1"/>
    <dgm:cxn modelId="{5685EA13-B73E-44B0-8FF0-D1C3B4BC46AA}" type="presParOf" srcId="{767025D6-FA7E-4984-88BA-F75C869B6C73}" destId="{94247EC9-EE6F-4F9B-A341-EEFDD8D35860}" srcOrd="2" destOrd="0" presId="urn:microsoft.com/office/officeart/2005/8/layout/orgChart1"/>
    <dgm:cxn modelId="{B82B0B3F-20D6-4ABF-B1C6-F97BFD2927E6}" type="presParOf" srcId="{4ECE7BDE-F47E-49BB-AE8F-3826A238B034}" destId="{9668C36D-F52B-4759-93E7-33FD5BBD83B1}" srcOrd="2" destOrd="0" presId="urn:microsoft.com/office/officeart/2005/8/layout/orgChart1"/>
    <dgm:cxn modelId="{1A5E7185-6835-48F2-B225-68ED889B856E}" type="presParOf" srcId="{4ECE7BDE-F47E-49BB-AE8F-3826A238B034}" destId="{769D0914-B584-4390-B03D-A6880F67F571}" srcOrd="3" destOrd="0" presId="urn:microsoft.com/office/officeart/2005/8/layout/orgChart1"/>
    <dgm:cxn modelId="{8AEA5C19-DF13-49A6-B88E-52BBAD4D474D}" type="presParOf" srcId="{769D0914-B584-4390-B03D-A6880F67F571}" destId="{F38D2A01-B695-4B8D-8EC6-14E8565A8F64}" srcOrd="0" destOrd="0" presId="urn:microsoft.com/office/officeart/2005/8/layout/orgChart1"/>
    <dgm:cxn modelId="{9674B8F5-1989-4A30-9F1B-FD2E8EFD1220}" type="presParOf" srcId="{F38D2A01-B695-4B8D-8EC6-14E8565A8F64}" destId="{3A9D3F80-09AA-4300-B3E9-D73C1C1571E1}" srcOrd="0" destOrd="0" presId="urn:microsoft.com/office/officeart/2005/8/layout/orgChart1"/>
    <dgm:cxn modelId="{F1B8109F-857D-4596-BA91-B49E4E2965AA}" type="presParOf" srcId="{F38D2A01-B695-4B8D-8EC6-14E8565A8F64}" destId="{B433B222-AF23-477C-96AA-760BBDBFA1A0}" srcOrd="1" destOrd="0" presId="urn:microsoft.com/office/officeart/2005/8/layout/orgChart1"/>
    <dgm:cxn modelId="{29CBB0C2-8E57-4E65-9F66-1ED365A7F9FE}" type="presParOf" srcId="{769D0914-B584-4390-B03D-A6880F67F571}" destId="{DA6B7771-379B-4ED9-9949-7006BFB77FA4}" srcOrd="1" destOrd="0" presId="urn:microsoft.com/office/officeart/2005/8/layout/orgChart1"/>
    <dgm:cxn modelId="{CB5E1E74-48DD-46B3-B2A6-479970172DFA}" type="presParOf" srcId="{769D0914-B584-4390-B03D-A6880F67F571}" destId="{0E81AD8E-08FB-4044-AB9C-9335B8B307A2}" srcOrd="2" destOrd="0" presId="urn:microsoft.com/office/officeart/2005/8/layout/orgChart1"/>
    <dgm:cxn modelId="{6292615F-4DE6-494F-88A6-A1701A0FAEE5}" type="presParOf" srcId="{4ECE7BDE-F47E-49BB-AE8F-3826A238B034}" destId="{17F94E66-5AA6-423A-9C66-30D88D9D4393}" srcOrd="4" destOrd="0" presId="urn:microsoft.com/office/officeart/2005/8/layout/orgChart1"/>
    <dgm:cxn modelId="{FDE45D8D-283A-4768-9BA1-8BA0B768F31E}" type="presParOf" srcId="{4ECE7BDE-F47E-49BB-AE8F-3826A238B034}" destId="{23145FE6-C82C-4E0C-BC12-DFE39AB79E45}" srcOrd="5" destOrd="0" presId="urn:microsoft.com/office/officeart/2005/8/layout/orgChart1"/>
    <dgm:cxn modelId="{F8045CC0-8ACD-44AE-B2E5-F73C6D43BCD6}" type="presParOf" srcId="{23145FE6-C82C-4E0C-BC12-DFE39AB79E45}" destId="{468E8C94-4623-44F3-BC47-320EABCDF9FB}" srcOrd="0" destOrd="0" presId="urn:microsoft.com/office/officeart/2005/8/layout/orgChart1"/>
    <dgm:cxn modelId="{498FDA70-223D-478B-8830-B846817C8736}" type="presParOf" srcId="{468E8C94-4623-44F3-BC47-320EABCDF9FB}" destId="{0D437595-EF1A-4179-AC97-FB0456EFCC18}" srcOrd="0" destOrd="0" presId="urn:microsoft.com/office/officeart/2005/8/layout/orgChart1"/>
    <dgm:cxn modelId="{72B73CE8-4BBB-4A4F-B814-EBEB10D92DCB}" type="presParOf" srcId="{468E8C94-4623-44F3-BC47-320EABCDF9FB}" destId="{3E7BFC7C-11C6-4640-90A6-AEF905EC1622}" srcOrd="1" destOrd="0" presId="urn:microsoft.com/office/officeart/2005/8/layout/orgChart1"/>
    <dgm:cxn modelId="{FA5C5DFE-D423-4884-B1EF-F6A0513BC87E}" type="presParOf" srcId="{23145FE6-C82C-4E0C-BC12-DFE39AB79E45}" destId="{FDA86C44-B19C-44AC-82C5-8AC09969D14F}" srcOrd="1" destOrd="0" presId="urn:microsoft.com/office/officeart/2005/8/layout/orgChart1"/>
    <dgm:cxn modelId="{7BF53F78-EF3C-491E-BD38-812AD6634148}" type="presParOf" srcId="{23145FE6-C82C-4E0C-BC12-DFE39AB79E45}" destId="{00994425-9241-4B08-90D5-5A31B1D19BA8}" srcOrd="2" destOrd="0" presId="urn:microsoft.com/office/officeart/2005/8/layout/orgChart1"/>
    <dgm:cxn modelId="{52ACE926-333A-4727-AF06-431A218F5BF2}" type="presParOf" srcId="{B2C5072B-A57F-434F-BE78-03E172EE9075}" destId="{D909C0FE-30EB-47A0-BA9F-D2C88AB638D2}" srcOrd="2" destOrd="0" presId="urn:microsoft.com/office/officeart/2005/8/layout/orgChart1"/>
    <dgm:cxn modelId="{9B01B7D4-B176-4C7A-81DC-FF11EF875757}" type="presParOf" srcId="{7F77E2E8-1F84-42DA-B8E4-E40169BA67D4}" destId="{A0D9C042-5156-4C08-86CC-B7864741F0C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E18766B-D017-4856-830E-D84D1CB9D576}" type="doc">
      <dgm:prSet loTypeId="urn:microsoft.com/office/officeart/2005/8/layout/orgChart1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FF92025-782A-46FE-9FC7-BA681F0110AA}">
      <dgm:prSet phldrT="[Текст]" custT="1"/>
      <dgm:spPr/>
      <dgm:t>
        <a:bodyPr/>
        <a:lstStyle/>
        <a:p>
          <a:r>
            <a:rPr lang="ru-RU" sz="3600" dirty="0" smtClean="0">
              <a:latin typeface="Arial Black" pitchFamily="34" charset="0"/>
            </a:rPr>
            <a:t>Спортивная деятельность</a:t>
          </a:r>
          <a:endParaRPr lang="ru-RU" sz="3600" dirty="0">
            <a:latin typeface="Arial Black" pitchFamily="34" charset="0"/>
          </a:endParaRPr>
        </a:p>
      </dgm:t>
    </dgm:pt>
    <dgm:pt modelId="{654F3AD5-03A0-4F20-B8BD-FA4537C9F899}" type="parTrans" cxnId="{4C007E5B-AD47-424C-B556-EE3DBF5B2213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4CE343B2-D000-4E4F-9961-A93E2B494761}" type="sibTrans" cxnId="{4C007E5B-AD47-424C-B556-EE3DBF5B2213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89F8080B-53B7-4E44-93E1-02C6E9BECA3D}">
      <dgm:prSet phldrT="[Текст]" custT="1"/>
      <dgm:spPr/>
      <dgm:t>
        <a:bodyPr/>
        <a:lstStyle/>
        <a:p>
          <a:r>
            <a:rPr lang="ru-RU" sz="1600" dirty="0" smtClean="0">
              <a:latin typeface="Arial Black" pitchFamily="34" charset="0"/>
            </a:rPr>
            <a:t>а) победители или призёры спортивных соревнований</a:t>
          </a:r>
          <a:endParaRPr lang="ru-RU" sz="1600" dirty="0">
            <a:latin typeface="Arial Black" pitchFamily="34" charset="0"/>
          </a:endParaRPr>
        </a:p>
      </dgm:t>
    </dgm:pt>
    <dgm:pt modelId="{0383BA4A-BE41-47EB-9CDC-33B3208DBCC1}" type="parTrans" cxnId="{41340A11-93E8-46CA-B67C-4B008BBE8F28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CD85111C-AC58-48DC-89E9-CFCCC76231F5}" type="sibTrans" cxnId="{41340A11-93E8-46CA-B67C-4B008BBE8F28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3F1EE966-BE21-4038-A8EC-3A749278EB76}">
      <dgm:prSet phldrT="[Текст]" custT="1"/>
      <dgm:spPr/>
      <dgm:t>
        <a:bodyPr/>
        <a:lstStyle/>
        <a:p>
          <a:r>
            <a:rPr lang="ru-RU" sz="1600" dirty="0" smtClean="0">
              <a:latin typeface="Arial Black" pitchFamily="34" charset="0"/>
            </a:rPr>
            <a:t>б) систематическое участие в спортивно-массовых мероприятиях</a:t>
          </a:r>
          <a:endParaRPr lang="ru-RU" sz="1600" dirty="0">
            <a:latin typeface="Arial Black" pitchFamily="34" charset="0"/>
          </a:endParaRPr>
        </a:p>
      </dgm:t>
    </dgm:pt>
    <dgm:pt modelId="{A5D12F51-6D9C-4691-BA2A-A9D86508555B}" type="parTrans" cxnId="{8E21A820-3FCF-4B5D-9931-B40BAA572BC4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9E34FA39-267D-43BF-BF76-0E88CE7E56C0}" type="sibTrans" cxnId="{8E21A820-3FCF-4B5D-9931-B40BAA572BC4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B9BF34B4-A443-42D9-B763-3A5ECE603C06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магистратура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базовая+5,5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1414+7370=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8784</a:t>
          </a:r>
          <a:endParaRPr lang="ru-RU" sz="1200" b="1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73DFA88C-475E-493D-B3F7-7B814C760763}" type="parTrans" cxnId="{238AC4AE-D3C3-4D40-91D8-68DEC4DAFBE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016F4551-8D90-404F-B7B0-BCDF37F2F3D4}" type="sibTrans" cxnId="{238AC4AE-D3C3-4D40-91D8-68DEC4DAFBE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1A040E26-FEDE-45C2-87E2-109E71826C29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магистратура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1414+6030=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7444</a:t>
          </a:r>
          <a:endParaRPr lang="ru-RU" sz="1200" b="1" u="sng" dirty="0" smtClean="0">
            <a:solidFill>
              <a:schemeClr val="tx1"/>
            </a:solidFill>
            <a:latin typeface="Arial Black" pitchFamily="34" charset="0"/>
          </a:endParaRPr>
        </a:p>
      </dgm:t>
    </dgm:pt>
    <dgm:pt modelId="{4D801514-E63F-48E1-AFEE-9EB2AF15EC48}" type="parTrans" cxnId="{5E8B8FB2-BE12-4692-8306-FAF86D03FCD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2D6D2709-B06A-4A06-B10E-8F3A496915C3}" type="sibTrans" cxnId="{5E8B8FB2-BE12-4692-8306-FAF86D03FCD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FE2053A1-CB81-499C-8F6A-53F42002C8C0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ординатура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базовая+5,5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7086+7370=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14456</a:t>
          </a:r>
          <a:endParaRPr lang="ru-RU" sz="1200" b="1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7C30CAAC-89C7-4B98-B80B-40AA5C561B9F}" type="parTrans" cxnId="{5466C2CC-214A-48E3-9E30-16716E80629C}">
      <dgm:prSet/>
      <dgm:spPr/>
      <dgm:t>
        <a:bodyPr/>
        <a:lstStyle/>
        <a:p>
          <a:endParaRPr lang="ru-RU"/>
        </a:p>
      </dgm:t>
    </dgm:pt>
    <dgm:pt modelId="{A5A4FB73-7EA9-44B7-BC3D-88FBB74B4E1A}" type="sibTrans" cxnId="{5466C2CC-214A-48E3-9E30-16716E80629C}">
      <dgm:prSet/>
      <dgm:spPr/>
      <dgm:t>
        <a:bodyPr/>
        <a:lstStyle/>
        <a:p>
          <a:endParaRPr lang="ru-RU"/>
        </a:p>
      </dgm:t>
    </dgm:pt>
    <dgm:pt modelId="{304C3DB6-2F00-4FC2-8728-C04EA426AE5B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аспирантура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базовая+5,5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научно-пед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 2782+7370=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10152</a:t>
          </a:r>
          <a:endParaRPr lang="ru-RU" sz="1200" b="1" u="sng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техн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 6678+7370=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14048</a:t>
          </a:r>
          <a:endParaRPr lang="ru-RU" sz="1200" b="1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6BFB8568-B51B-4A77-A1E0-A8575A312C75}" type="parTrans" cxnId="{9E740F2D-B2DD-44F7-A8D2-89ED901FB8A9}">
      <dgm:prSet/>
      <dgm:spPr/>
      <dgm:t>
        <a:bodyPr/>
        <a:lstStyle/>
        <a:p>
          <a:endParaRPr lang="ru-RU"/>
        </a:p>
      </dgm:t>
    </dgm:pt>
    <dgm:pt modelId="{A7154E2C-9817-4EF9-8FC3-E329B2B32B5C}" type="sibTrans" cxnId="{9E740F2D-B2DD-44F7-A8D2-89ED901FB8A9}">
      <dgm:prSet/>
      <dgm:spPr/>
      <dgm:t>
        <a:bodyPr/>
        <a:lstStyle/>
        <a:p>
          <a:endParaRPr lang="ru-RU"/>
        </a:p>
      </dgm:t>
    </dgm:pt>
    <dgm:pt modelId="{4CAEF193-5E7C-4F71-8687-FF5AC35FBA13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аспирантура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научно-пед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 2782+6030=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8812</a:t>
          </a:r>
          <a:endParaRPr lang="ru-RU" sz="1200" b="1" u="sng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техн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 6678+6030=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12708</a:t>
          </a:r>
          <a:endParaRPr lang="ru-RU" sz="1200" b="1" u="sng" dirty="0" smtClean="0">
            <a:solidFill>
              <a:schemeClr val="tx1"/>
            </a:solidFill>
            <a:latin typeface="Arial Black" pitchFamily="34" charset="0"/>
          </a:endParaRPr>
        </a:p>
      </dgm:t>
    </dgm:pt>
    <dgm:pt modelId="{EAAD59B0-9946-4295-AEE6-6F48657C0BDD}" type="parTrans" cxnId="{1A69B68E-E288-4804-BB35-754D3BB15F81}">
      <dgm:prSet/>
      <dgm:spPr/>
      <dgm:t>
        <a:bodyPr/>
        <a:lstStyle/>
        <a:p>
          <a:endParaRPr lang="ru-RU"/>
        </a:p>
      </dgm:t>
    </dgm:pt>
    <dgm:pt modelId="{7182970E-45C6-49F4-BE36-BDE682BE8D78}" type="sibTrans" cxnId="{1A69B68E-E288-4804-BB35-754D3BB15F81}">
      <dgm:prSet/>
      <dgm:spPr/>
      <dgm:t>
        <a:bodyPr/>
        <a:lstStyle/>
        <a:p>
          <a:endParaRPr lang="ru-RU"/>
        </a:p>
      </dgm:t>
    </dgm:pt>
    <dgm:pt modelId="{C1E07F4C-1E63-41E9-978D-D03221988BE9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ординатура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7086+6030=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12708</a:t>
          </a:r>
          <a:endParaRPr lang="ru-RU" sz="1200" b="1" u="sng" dirty="0" smtClean="0">
            <a:solidFill>
              <a:schemeClr val="tx1"/>
            </a:solidFill>
            <a:latin typeface="Arial Black" pitchFamily="34" charset="0"/>
          </a:endParaRPr>
        </a:p>
      </dgm:t>
    </dgm:pt>
    <dgm:pt modelId="{ABCD1B49-5CBA-41F4-91CD-3A0985760CF6}" type="parTrans" cxnId="{7D548CA2-C28B-45C2-8DD0-EE4ADD8648BE}">
      <dgm:prSet/>
      <dgm:spPr/>
      <dgm:t>
        <a:bodyPr/>
        <a:lstStyle/>
        <a:p>
          <a:endParaRPr lang="ru-RU"/>
        </a:p>
      </dgm:t>
    </dgm:pt>
    <dgm:pt modelId="{43954C6D-306D-409D-A6EE-F171201F0921}" type="sibTrans" cxnId="{7D548CA2-C28B-45C2-8DD0-EE4ADD8648BE}">
      <dgm:prSet/>
      <dgm:spPr/>
      <dgm:t>
        <a:bodyPr/>
        <a:lstStyle/>
        <a:p>
          <a:endParaRPr lang="ru-RU"/>
        </a:p>
      </dgm:t>
    </dgm:pt>
    <dgm:pt modelId="{55923A3A-3120-4285-9959-9E68454FDE43}" type="pres">
      <dgm:prSet presAssocID="{9E18766B-D017-4856-830E-D84D1CB9D57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F77E2E8-1F84-42DA-B8E4-E40169BA67D4}" type="pres">
      <dgm:prSet presAssocID="{6FF92025-782A-46FE-9FC7-BA681F0110AA}" presName="hierRoot1" presStyleCnt="0">
        <dgm:presLayoutVars>
          <dgm:hierBranch val="init"/>
        </dgm:presLayoutVars>
      </dgm:prSet>
      <dgm:spPr/>
    </dgm:pt>
    <dgm:pt modelId="{2A034DE6-E1A2-40C6-B74C-2FD68217E969}" type="pres">
      <dgm:prSet presAssocID="{6FF92025-782A-46FE-9FC7-BA681F0110AA}" presName="rootComposite1" presStyleCnt="0"/>
      <dgm:spPr/>
    </dgm:pt>
    <dgm:pt modelId="{FE0A5CAD-F5D6-418C-8D6E-73829F84F89D}" type="pres">
      <dgm:prSet presAssocID="{6FF92025-782A-46FE-9FC7-BA681F0110AA}" presName="rootText1" presStyleLbl="node0" presStyleIdx="0" presStyleCnt="1" custScaleX="329608" custLinFactNeighborX="-244" custLinFactNeighborY="-32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BED7A9B-9B6F-4B63-88DE-7F76887A8FEA}" type="pres">
      <dgm:prSet presAssocID="{6FF92025-782A-46FE-9FC7-BA681F0110A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D190227-09B6-43C3-8AB9-CE1DF3EACA11}" type="pres">
      <dgm:prSet presAssocID="{6FF92025-782A-46FE-9FC7-BA681F0110AA}" presName="hierChild2" presStyleCnt="0"/>
      <dgm:spPr/>
    </dgm:pt>
    <dgm:pt modelId="{0B9F6DFE-3DF1-4ADA-8B02-E2C1B026DE6F}" type="pres">
      <dgm:prSet presAssocID="{0383BA4A-BE41-47EB-9CDC-33B3208DBCC1}" presName="Name37" presStyleLbl="parChTrans1D2" presStyleIdx="0" presStyleCnt="2"/>
      <dgm:spPr/>
      <dgm:t>
        <a:bodyPr/>
        <a:lstStyle/>
        <a:p>
          <a:endParaRPr lang="ru-RU"/>
        </a:p>
      </dgm:t>
    </dgm:pt>
    <dgm:pt modelId="{DA89AC48-37C6-4FBB-8B57-C058657CE2F9}" type="pres">
      <dgm:prSet presAssocID="{89F8080B-53B7-4E44-93E1-02C6E9BECA3D}" presName="hierRoot2" presStyleCnt="0">
        <dgm:presLayoutVars>
          <dgm:hierBranch val="init"/>
        </dgm:presLayoutVars>
      </dgm:prSet>
      <dgm:spPr/>
    </dgm:pt>
    <dgm:pt modelId="{B97D9B58-D3AB-4CDE-B407-C5F5E3E22210}" type="pres">
      <dgm:prSet presAssocID="{89F8080B-53B7-4E44-93E1-02C6E9BECA3D}" presName="rootComposite" presStyleCnt="0"/>
      <dgm:spPr/>
    </dgm:pt>
    <dgm:pt modelId="{38542D6C-F9DE-433B-A1C6-85FF5FE79A5F}" type="pres">
      <dgm:prSet presAssocID="{89F8080B-53B7-4E44-93E1-02C6E9BECA3D}" presName="rootText" presStyleLbl="node2" presStyleIdx="0" presStyleCnt="2" custScaleX="1949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5D3998C-EFD0-4CBD-B751-5234F47D169B}" type="pres">
      <dgm:prSet presAssocID="{89F8080B-53B7-4E44-93E1-02C6E9BECA3D}" presName="rootConnector" presStyleLbl="node2" presStyleIdx="0" presStyleCnt="2"/>
      <dgm:spPr/>
      <dgm:t>
        <a:bodyPr/>
        <a:lstStyle/>
        <a:p>
          <a:endParaRPr lang="ru-RU"/>
        </a:p>
      </dgm:t>
    </dgm:pt>
    <dgm:pt modelId="{A81E1FF7-CF58-43EB-90F6-CBC93C90F169}" type="pres">
      <dgm:prSet presAssocID="{89F8080B-53B7-4E44-93E1-02C6E9BECA3D}" presName="hierChild4" presStyleCnt="0"/>
      <dgm:spPr/>
    </dgm:pt>
    <dgm:pt modelId="{633B913C-09D3-4BB3-AB05-AA8B284AF8F5}" type="pres">
      <dgm:prSet presAssocID="{73DFA88C-475E-493D-B3F7-7B814C760763}" presName="Name37" presStyleLbl="parChTrans1D3" presStyleIdx="0" presStyleCnt="6"/>
      <dgm:spPr/>
      <dgm:t>
        <a:bodyPr/>
        <a:lstStyle/>
        <a:p>
          <a:endParaRPr lang="ru-RU"/>
        </a:p>
      </dgm:t>
    </dgm:pt>
    <dgm:pt modelId="{1A03780F-87DC-4921-8BA6-36A5AFA5D9C5}" type="pres">
      <dgm:prSet presAssocID="{B9BF34B4-A443-42D9-B763-3A5ECE603C06}" presName="hierRoot2" presStyleCnt="0">
        <dgm:presLayoutVars>
          <dgm:hierBranch val="init"/>
        </dgm:presLayoutVars>
      </dgm:prSet>
      <dgm:spPr/>
    </dgm:pt>
    <dgm:pt modelId="{1397096B-084D-4C76-A922-044A762C19BB}" type="pres">
      <dgm:prSet presAssocID="{B9BF34B4-A443-42D9-B763-3A5ECE603C06}" presName="rootComposite" presStyleCnt="0"/>
      <dgm:spPr/>
    </dgm:pt>
    <dgm:pt modelId="{5F5DD9AF-C721-48F5-B513-F3A2CEBCBC8A}" type="pres">
      <dgm:prSet presAssocID="{B9BF34B4-A443-42D9-B763-3A5ECE603C06}" presName="rootText" presStyleLbl="node3" presStyleIdx="0" presStyleCnt="6" custScaleX="1606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4A81C3-B1FD-4AFE-BF2B-632F3122D690}" type="pres">
      <dgm:prSet presAssocID="{B9BF34B4-A443-42D9-B763-3A5ECE603C06}" presName="rootConnector" presStyleLbl="node3" presStyleIdx="0" presStyleCnt="6"/>
      <dgm:spPr/>
      <dgm:t>
        <a:bodyPr/>
        <a:lstStyle/>
        <a:p>
          <a:endParaRPr lang="ru-RU"/>
        </a:p>
      </dgm:t>
    </dgm:pt>
    <dgm:pt modelId="{79EC6028-00CD-45F4-919D-46067AFF9B49}" type="pres">
      <dgm:prSet presAssocID="{B9BF34B4-A443-42D9-B763-3A5ECE603C06}" presName="hierChild4" presStyleCnt="0"/>
      <dgm:spPr/>
    </dgm:pt>
    <dgm:pt modelId="{95133D64-F22E-49B2-B6AB-E2C79F26DEAC}" type="pres">
      <dgm:prSet presAssocID="{B9BF34B4-A443-42D9-B763-3A5ECE603C06}" presName="hierChild5" presStyleCnt="0"/>
      <dgm:spPr/>
    </dgm:pt>
    <dgm:pt modelId="{468DF4F9-05FB-44D3-929F-76982E25A18F}" type="pres">
      <dgm:prSet presAssocID="{6BFB8568-B51B-4A77-A1E0-A8575A312C75}" presName="Name37" presStyleLbl="parChTrans1D3" presStyleIdx="1" presStyleCnt="6"/>
      <dgm:spPr/>
      <dgm:t>
        <a:bodyPr/>
        <a:lstStyle/>
        <a:p>
          <a:endParaRPr lang="ru-RU"/>
        </a:p>
      </dgm:t>
    </dgm:pt>
    <dgm:pt modelId="{3B6BA5F8-9103-42FB-8BD5-A8B85C8BB7C8}" type="pres">
      <dgm:prSet presAssocID="{304C3DB6-2F00-4FC2-8728-C04EA426AE5B}" presName="hierRoot2" presStyleCnt="0">
        <dgm:presLayoutVars>
          <dgm:hierBranch val="init"/>
        </dgm:presLayoutVars>
      </dgm:prSet>
      <dgm:spPr/>
    </dgm:pt>
    <dgm:pt modelId="{9060F121-7020-4B54-8EC8-4254802260D9}" type="pres">
      <dgm:prSet presAssocID="{304C3DB6-2F00-4FC2-8728-C04EA426AE5B}" presName="rootComposite" presStyleCnt="0"/>
      <dgm:spPr/>
    </dgm:pt>
    <dgm:pt modelId="{8DADE3E6-70FD-4C43-BAE7-290DB749EAED}" type="pres">
      <dgm:prSet presAssocID="{304C3DB6-2F00-4FC2-8728-C04EA426AE5B}" presName="rootText" presStyleLbl="node3" presStyleIdx="1" presStyleCnt="6" custScaleX="163194" custScaleY="1295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CA12B6B-7B27-4B99-A491-3B2C7E1B3DCD}" type="pres">
      <dgm:prSet presAssocID="{304C3DB6-2F00-4FC2-8728-C04EA426AE5B}" presName="rootConnector" presStyleLbl="node3" presStyleIdx="1" presStyleCnt="6"/>
      <dgm:spPr/>
      <dgm:t>
        <a:bodyPr/>
        <a:lstStyle/>
        <a:p>
          <a:endParaRPr lang="ru-RU"/>
        </a:p>
      </dgm:t>
    </dgm:pt>
    <dgm:pt modelId="{A24FA1B2-415F-41ED-BB1A-FCD54EA1E322}" type="pres">
      <dgm:prSet presAssocID="{304C3DB6-2F00-4FC2-8728-C04EA426AE5B}" presName="hierChild4" presStyleCnt="0"/>
      <dgm:spPr/>
    </dgm:pt>
    <dgm:pt modelId="{98F5A9FC-1EDE-4F5C-A6A5-589890C53250}" type="pres">
      <dgm:prSet presAssocID="{304C3DB6-2F00-4FC2-8728-C04EA426AE5B}" presName="hierChild5" presStyleCnt="0"/>
      <dgm:spPr/>
    </dgm:pt>
    <dgm:pt modelId="{CDE4E357-3756-4E9D-B7CC-0613E2612409}" type="pres">
      <dgm:prSet presAssocID="{7C30CAAC-89C7-4B98-B80B-40AA5C561B9F}" presName="Name37" presStyleLbl="parChTrans1D3" presStyleIdx="2" presStyleCnt="6"/>
      <dgm:spPr/>
      <dgm:t>
        <a:bodyPr/>
        <a:lstStyle/>
        <a:p>
          <a:endParaRPr lang="ru-RU"/>
        </a:p>
      </dgm:t>
    </dgm:pt>
    <dgm:pt modelId="{4F9D8E9F-833E-4D74-811C-9342A4038789}" type="pres">
      <dgm:prSet presAssocID="{FE2053A1-CB81-499C-8F6A-53F42002C8C0}" presName="hierRoot2" presStyleCnt="0">
        <dgm:presLayoutVars>
          <dgm:hierBranch val="init"/>
        </dgm:presLayoutVars>
      </dgm:prSet>
      <dgm:spPr/>
    </dgm:pt>
    <dgm:pt modelId="{864FCBD4-CEC7-4E1E-9C3B-1D0828367901}" type="pres">
      <dgm:prSet presAssocID="{FE2053A1-CB81-499C-8F6A-53F42002C8C0}" presName="rootComposite" presStyleCnt="0"/>
      <dgm:spPr/>
    </dgm:pt>
    <dgm:pt modelId="{E534485D-86AA-4D7C-8B3B-5EB36DFF5934}" type="pres">
      <dgm:prSet presAssocID="{FE2053A1-CB81-499C-8F6A-53F42002C8C0}" presName="rootText" presStyleLbl="node3" presStyleIdx="2" presStyleCnt="6" custScaleX="1622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F13DA2B-EAF1-4FCE-AEC9-F845800BF399}" type="pres">
      <dgm:prSet presAssocID="{FE2053A1-CB81-499C-8F6A-53F42002C8C0}" presName="rootConnector" presStyleLbl="node3" presStyleIdx="2" presStyleCnt="6"/>
      <dgm:spPr/>
      <dgm:t>
        <a:bodyPr/>
        <a:lstStyle/>
        <a:p>
          <a:endParaRPr lang="ru-RU"/>
        </a:p>
      </dgm:t>
    </dgm:pt>
    <dgm:pt modelId="{1823844F-500B-451D-A3C1-24AD0727537A}" type="pres">
      <dgm:prSet presAssocID="{FE2053A1-CB81-499C-8F6A-53F42002C8C0}" presName="hierChild4" presStyleCnt="0"/>
      <dgm:spPr/>
    </dgm:pt>
    <dgm:pt modelId="{75735210-E3A8-4540-8E68-0A23EC39797C}" type="pres">
      <dgm:prSet presAssocID="{FE2053A1-CB81-499C-8F6A-53F42002C8C0}" presName="hierChild5" presStyleCnt="0"/>
      <dgm:spPr/>
    </dgm:pt>
    <dgm:pt modelId="{A8FF2702-CC29-4EAE-B598-84B79D3E3590}" type="pres">
      <dgm:prSet presAssocID="{89F8080B-53B7-4E44-93E1-02C6E9BECA3D}" presName="hierChild5" presStyleCnt="0"/>
      <dgm:spPr/>
    </dgm:pt>
    <dgm:pt modelId="{B73FEA1F-730A-4BD9-A9C0-658A2D35913A}" type="pres">
      <dgm:prSet presAssocID="{A5D12F51-6D9C-4691-BA2A-A9D86508555B}" presName="Name37" presStyleLbl="parChTrans1D2" presStyleIdx="1" presStyleCnt="2"/>
      <dgm:spPr/>
      <dgm:t>
        <a:bodyPr/>
        <a:lstStyle/>
        <a:p>
          <a:endParaRPr lang="ru-RU"/>
        </a:p>
      </dgm:t>
    </dgm:pt>
    <dgm:pt modelId="{B2C5072B-A57F-434F-BE78-03E172EE9075}" type="pres">
      <dgm:prSet presAssocID="{3F1EE966-BE21-4038-A8EC-3A749278EB76}" presName="hierRoot2" presStyleCnt="0">
        <dgm:presLayoutVars>
          <dgm:hierBranch val="init"/>
        </dgm:presLayoutVars>
      </dgm:prSet>
      <dgm:spPr/>
    </dgm:pt>
    <dgm:pt modelId="{0A217143-46A4-40A7-AE7F-A88CD80A586D}" type="pres">
      <dgm:prSet presAssocID="{3F1EE966-BE21-4038-A8EC-3A749278EB76}" presName="rootComposite" presStyleCnt="0"/>
      <dgm:spPr/>
    </dgm:pt>
    <dgm:pt modelId="{D4EF579D-EC03-4268-BEB1-327D452B1FCB}" type="pres">
      <dgm:prSet presAssocID="{3F1EE966-BE21-4038-A8EC-3A749278EB76}" presName="rootText" presStyleLbl="node2" presStyleIdx="1" presStyleCnt="2" custScaleX="1949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16140C-E54E-491D-A918-3A8971C23F2D}" type="pres">
      <dgm:prSet presAssocID="{3F1EE966-BE21-4038-A8EC-3A749278EB76}" presName="rootConnector" presStyleLbl="node2" presStyleIdx="1" presStyleCnt="2"/>
      <dgm:spPr/>
      <dgm:t>
        <a:bodyPr/>
        <a:lstStyle/>
        <a:p>
          <a:endParaRPr lang="ru-RU"/>
        </a:p>
      </dgm:t>
    </dgm:pt>
    <dgm:pt modelId="{4ECE7BDE-F47E-49BB-AE8F-3826A238B034}" type="pres">
      <dgm:prSet presAssocID="{3F1EE966-BE21-4038-A8EC-3A749278EB76}" presName="hierChild4" presStyleCnt="0"/>
      <dgm:spPr/>
    </dgm:pt>
    <dgm:pt modelId="{17F94E66-5AA6-423A-9C66-30D88D9D4393}" type="pres">
      <dgm:prSet presAssocID="{4D801514-E63F-48E1-AFEE-9EB2AF15EC48}" presName="Name37" presStyleLbl="parChTrans1D3" presStyleIdx="3" presStyleCnt="6"/>
      <dgm:spPr/>
      <dgm:t>
        <a:bodyPr/>
        <a:lstStyle/>
        <a:p>
          <a:endParaRPr lang="ru-RU"/>
        </a:p>
      </dgm:t>
    </dgm:pt>
    <dgm:pt modelId="{23145FE6-C82C-4E0C-BC12-DFE39AB79E45}" type="pres">
      <dgm:prSet presAssocID="{1A040E26-FEDE-45C2-87E2-109E71826C29}" presName="hierRoot2" presStyleCnt="0">
        <dgm:presLayoutVars>
          <dgm:hierBranch val="init"/>
        </dgm:presLayoutVars>
      </dgm:prSet>
      <dgm:spPr/>
    </dgm:pt>
    <dgm:pt modelId="{468E8C94-4623-44F3-BC47-320EABCDF9FB}" type="pres">
      <dgm:prSet presAssocID="{1A040E26-FEDE-45C2-87E2-109E71826C29}" presName="rootComposite" presStyleCnt="0"/>
      <dgm:spPr/>
    </dgm:pt>
    <dgm:pt modelId="{0D437595-EF1A-4179-AC97-FB0456EFCC18}" type="pres">
      <dgm:prSet presAssocID="{1A040E26-FEDE-45C2-87E2-109E71826C29}" presName="rootText" presStyleLbl="node3" presStyleIdx="3" presStyleCnt="6" custScaleX="1606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7BFC7C-11C6-4640-90A6-AEF905EC1622}" type="pres">
      <dgm:prSet presAssocID="{1A040E26-FEDE-45C2-87E2-109E71826C29}" presName="rootConnector" presStyleLbl="node3" presStyleIdx="3" presStyleCnt="6"/>
      <dgm:spPr/>
      <dgm:t>
        <a:bodyPr/>
        <a:lstStyle/>
        <a:p>
          <a:endParaRPr lang="ru-RU"/>
        </a:p>
      </dgm:t>
    </dgm:pt>
    <dgm:pt modelId="{FDA86C44-B19C-44AC-82C5-8AC09969D14F}" type="pres">
      <dgm:prSet presAssocID="{1A040E26-FEDE-45C2-87E2-109E71826C29}" presName="hierChild4" presStyleCnt="0"/>
      <dgm:spPr/>
    </dgm:pt>
    <dgm:pt modelId="{00994425-9241-4B08-90D5-5A31B1D19BA8}" type="pres">
      <dgm:prSet presAssocID="{1A040E26-FEDE-45C2-87E2-109E71826C29}" presName="hierChild5" presStyleCnt="0"/>
      <dgm:spPr/>
    </dgm:pt>
    <dgm:pt modelId="{B094D131-6BD7-412E-88D9-546F5D5862F8}" type="pres">
      <dgm:prSet presAssocID="{EAAD59B0-9946-4295-AEE6-6F48657C0BDD}" presName="Name37" presStyleLbl="parChTrans1D3" presStyleIdx="4" presStyleCnt="6"/>
      <dgm:spPr/>
      <dgm:t>
        <a:bodyPr/>
        <a:lstStyle/>
        <a:p>
          <a:endParaRPr lang="ru-RU"/>
        </a:p>
      </dgm:t>
    </dgm:pt>
    <dgm:pt modelId="{F75B53B5-9FA9-4421-BF54-CEABC650CB8F}" type="pres">
      <dgm:prSet presAssocID="{4CAEF193-5E7C-4F71-8687-FF5AC35FBA13}" presName="hierRoot2" presStyleCnt="0">
        <dgm:presLayoutVars>
          <dgm:hierBranch val="init"/>
        </dgm:presLayoutVars>
      </dgm:prSet>
      <dgm:spPr/>
    </dgm:pt>
    <dgm:pt modelId="{8C4EBA10-567E-41D0-906C-B750E9E538CE}" type="pres">
      <dgm:prSet presAssocID="{4CAEF193-5E7C-4F71-8687-FF5AC35FBA13}" presName="rootComposite" presStyleCnt="0"/>
      <dgm:spPr/>
    </dgm:pt>
    <dgm:pt modelId="{417A15F0-F868-432C-A3AE-051B8E781E44}" type="pres">
      <dgm:prSet presAssocID="{4CAEF193-5E7C-4F71-8687-FF5AC35FBA13}" presName="rootText" presStyleLbl="node3" presStyleIdx="4" presStyleCnt="6" custScaleX="156173" custScaleY="1295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8A30E4-2AC5-42EE-B627-B2A4116FF39A}" type="pres">
      <dgm:prSet presAssocID="{4CAEF193-5E7C-4F71-8687-FF5AC35FBA13}" presName="rootConnector" presStyleLbl="node3" presStyleIdx="4" presStyleCnt="6"/>
      <dgm:spPr/>
      <dgm:t>
        <a:bodyPr/>
        <a:lstStyle/>
        <a:p>
          <a:endParaRPr lang="ru-RU"/>
        </a:p>
      </dgm:t>
    </dgm:pt>
    <dgm:pt modelId="{9A27794F-5EF4-4C89-903F-089CCAAE29EB}" type="pres">
      <dgm:prSet presAssocID="{4CAEF193-5E7C-4F71-8687-FF5AC35FBA13}" presName="hierChild4" presStyleCnt="0"/>
      <dgm:spPr/>
    </dgm:pt>
    <dgm:pt modelId="{EE2FD137-1C71-4818-971D-4EC591AF9CC0}" type="pres">
      <dgm:prSet presAssocID="{4CAEF193-5E7C-4F71-8687-FF5AC35FBA13}" presName="hierChild5" presStyleCnt="0"/>
      <dgm:spPr/>
    </dgm:pt>
    <dgm:pt modelId="{90395492-C667-42DA-A784-CF051D1FCF47}" type="pres">
      <dgm:prSet presAssocID="{ABCD1B49-5CBA-41F4-91CD-3A0985760CF6}" presName="Name37" presStyleLbl="parChTrans1D3" presStyleIdx="5" presStyleCnt="6"/>
      <dgm:spPr/>
      <dgm:t>
        <a:bodyPr/>
        <a:lstStyle/>
        <a:p>
          <a:endParaRPr lang="ru-RU"/>
        </a:p>
      </dgm:t>
    </dgm:pt>
    <dgm:pt modelId="{EBE081F3-EAC1-4C71-A432-D7F2F95CB571}" type="pres">
      <dgm:prSet presAssocID="{C1E07F4C-1E63-41E9-978D-D03221988BE9}" presName="hierRoot2" presStyleCnt="0">
        <dgm:presLayoutVars>
          <dgm:hierBranch val="init"/>
        </dgm:presLayoutVars>
      </dgm:prSet>
      <dgm:spPr/>
    </dgm:pt>
    <dgm:pt modelId="{191DC941-C86D-47DB-8D55-6DDE100F364E}" type="pres">
      <dgm:prSet presAssocID="{C1E07F4C-1E63-41E9-978D-D03221988BE9}" presName="rootComposite" presStyleCnt="0"/>
      <dgm:spPr/>
    </dgm:pt>
    <dgm:pt modelId="{95B3EDFC-D02D-43E1-ABD3-774808D93004}" type="pres">
      <dgm:prSet presAssocID="{C1E07F4C-1E63-41E9-978D-D03221988BE9}" presName="rootText" presStyleLbl="node3" presStyleIdx="5" presStyleCnt="6" custScaleX="1561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CE381E7-8CE0-4A66-99D0-57834A8F65CD}" type="pres">
      <dgm:prSet presAssocID="{C1E07F4C-1E63-41E9-978D-D03221988BE9}" presName="rootConnector" presStyleLbl="node3" presStyleIdx="5" presStyleCnt="6"/>
      <dgm:spPr/>
      <dgm:t>
        <a:bodyPr/>
        <a:lstStyle/>
        <a:p>
          <a:endParaRPr lang="ru-RU"/>
        </a:p>
      </dgm:t>
    </dgm:pt>
    <dgm:pt modelId="{34940D97-CE86-4C92-AFCA-A32AED5C6512}" type="pres">
      <dgm:prSet presAssocID="{C1E07F4C-1E63-41E9-978D-D03221988BE9}" presName="hierChild4" presStyleCnt="0"/>
      <dgm:spPr/>
    </dgm:pt>
    <dgm:pt modelId="{E43F77B6-4280-43BB-8050-0C75C7A0757A}" type="pres">
      <dgm:prSet presAssocID="{C1E07F4C-1E63-41E9-978D-D03221988BE9}" presName="hierChild5" presStyleCnt="0"/>
      <dgm:spPr/>
    </dgm:pt>
    <dgm:pt modelId="{D909C0FE-30EB-47A0-BA9F-D2C88AB638D2}" type="pres">
      <dgm:prSet presAssocID="{3F1EE966-BE21-4038-A8EC-3A749278EB76}" presName="hierChild5" presStyleCnt="0"/>
      <dgm:spPr/>
    </dgm:pt>
    <dgm:pt modelId="{A0D9C042-5156-4C08-86CC-B7864741F0C5}" type="pres">
      <dgm:prSet presAssocID="{6FF92025-782A-46FE-9FC7-BA681F0110AA}" presName="hierChild3" presStyleCnt="0"/>
      <dgm:spPr/>
    </dgm:pt>
  </dgm:ptLst>
  <dgm:cxnLst>
    <dgm:cxn modelId="{84B58755-D0A4-498C-A191-AB75FAFA0316}" type="presOf" srcId="{EAAD59B0-9946-4295-AEE6-6F48657C0BDD}" destId="{B094D131-6BD7-412E-88D9-546F5D5862F8}" srcOrd="0" destOrd="0" presId="urn:microsoft.com/office/officeart/2005/8/layout/orgChart1"/>
    <dgm:cxn modelId="{8BADE023-61CA-47B7-9F94-FCFEBFFEC702}" type="presOf" srcId="{4CAEF193-5E7C-4F71-8687-FF5AC35FBA13}" destId="{417A15F0-F868-432C-A3AE-051B8E781E44}" srcOrd="0" destOrd="0" presId="urn:microsoft.com/office/officeart/2005/8/layout/orgChart1"/>
    <dgm:cxn modelId="{5715E1A4-BAD2-4629-8A29-C2A68057D233}" type="presOf" srcId="{89F8080B-53B7-4E44-93E1-02C6E9BECA3D}" destId="{A5D3998C-EFD0-4CBD-B751-5234F47D169B}" srcOrd="1" destOrd="0" presId="urn:microsoft.com/office/officeart/2005/8/layout/orgChart1"/>
    <dgm:cxn modelId="{4FAF970A-01CF-4B5B-99FB-A03BEA0DA1EA}" type="presOf" srcId="{4D801514-E63F-48E1-AFEE-9EB2AF15EC48}" destId="{17F94E66-5AA6-423A-9C66-30D88D9D4393}" srcOrd="0" destOrd="0" presId="urn:microsoft.com/office/officeart/2005/8/layout/orgChart1"/>
    <dgm:cxn modelId="{417FE4EF-858B-4B86-94DA-0D6AC9614041}" type="presOf" srcId="{3F1EE966-BE21-4038-A8EC-3A749278EB76}" destId="{2D16140C-E54E-491D-A918-3A8971C23F2D}" srcOrd="1" destOrd="0" presId="urn:microsoft.com/office/officeart/2005/8/layout/orgChart1"/>
    <dgm:cxn modelId="{F976BE24-7A6B-4DBB-852E-D9DE93513EC2}" type="presOf" srcId="{7C30CAAC-89C7-4B98-B80B-40AA5C561B9F}" destId="{CDE4E357-3756-4E9D-B7CC-0613E2612409}" srcOrd="0" destOrd="0" presId="urn:microsoft.com/office/officeart/2005/8/layout/orgChart1"/>
    <dgm:cxn modelId="{96526776-B3A5-41CC-87B8-B30E221702F8}" type="presOf" srcId="{73DFA88C-475E-493D-B3F7-7B814C760763}" destId="{633B913C-09D3-4BB3-AB05-AA8B284AF8F5}" srcOrd="0" destOrd="0" presId="urn:microsoft.com/office/officeart/2005/8/layout/orgChart1"/>
    <dgm:cxn modelId="{1A69B68E-E288-4804-BB35-754D3BB15F81}" srcId="{3F1EE966-BE21-4038-A8EC-3A749278EB76}" destId="{4CAEF193-5E7C-4F71-8687-FF5AC35FBA13}" srcOrd="1" destOrd="0" parTransId="{EAAD59B0-9946-4295-AEE6-6F48657C0BDD}" sibTransId="{7182970E-45C6-49F4-BE36-BDE682BE8D78}"/>
    <dgm:cxn modelId="{91BE7336-56F1-42BF-89AA-D35BB351C0F4}" type="presOf" srcId="{6FF92025-782A-46FE-9FC7-BA681F0110AA}" destId="{ABED7A9B-9B6F-4B63-88DE-7F76887A8FEA}" srcOrd="1" destOrd="0" presId="urn:microsoft.com/office/officeart/2005/8/layout/orgChart1"/>
    <dgm:cxn modelId="{6BC50F6E-C001-4387-AB72-DF285BD6A165}" type="presOf" srcId="{C1E07F4C-1E63-41E9-978D-D03221988BE9}" destId="{95B3EDFC-D02D-43E1-ABD3-774808D93004}" srcOrd="0" destOrd="0" presId="urn:microsoft.com/office/officeart/2005/8/layout/orgChart1"/>
    <dgm:cxn modelId="{FC66898D-061D-4673-BE83-3B7845D2DBCE}" type="presOf" srcId="{9E18766B-D017-4856-830E-D84D1CB9D576}" destId="{55923A3A-3120-4285-9959-9E68454FDE43}" srcOrd="0" destOrd="0" presId="urn:microsoft.com/office/officeart/2005/8/layout/orgChart1"/>
    <dgm:cxn modelId="{9A913099-F815-4B04-BA80-ED778EAABB15}" type="presOf" srcId="{1A040E26-FEDE-45C2-87E2-109E71826C29}" destId="{3E7BFC7C-11C6-4640-90A6-AEF905EC1622}" srcOrd="1" destOrd="0" presId="urn:microsoft.com/office/officeart/2005/8/layout/orgChart1"/>
    <dgm:cxn modelId="{B272F769-B8D6-4249-AD5B-6DE10E3BF453}" type="presOf" srcId="{4CAEF193-5E7C-4F71-8687-FF5AC35FBA13}" destId="{018A30E4-2AC5-42EE-B627-B2A4116FF39A}" srcOrd="1" destOrd="0" presId="urn:microsoft.com/office/officeart/2005/8/layout/orgChart1"/>
    <dgm:cxn modelId="{9E740F2D-B2DD-44F7-A8D2-89ED901FB8A9}" srcId="{89F8080B-53B7-4E44-93E1-02C6E9BECA3D}" destId="{304C3DB6-2F00-4FC2-8728-C04EA426AE5B}" srcOrd="1" destOrd="0" parTransId="{6BFB8568-B51B-4A77-A1E0-A8575A312C75}" sibTransId="{A7154E2C-9817-4EF9-8FC3-E329B2B32B5C}"/>
    <dgm:cxn modelId="{5466C2CC-214A-48E3-9E30-16716E80629C}" srcId="{89F8080B-53B7-4E44-93E1-02C6E9BECA3D}" destId="{FE2053A1-CB81-499C-8F6A-53F42002C8C0}" srcOrd="2" destOrd="0" parTransId="{7C30CAAC-89C7-4B98-B80B-40AA5C561B9F}" sibTransId="{A5A4FB73-7EA9-44B7-BC3D-88FBB74B4E1A}"/>
    <dgm:cxn modelId="{4F5CDA57-6CC7-45A9-BA7B-1396FFA899A1}" type="presOf" srcId="{304C3DB6-2F00-4FC2-8728-C04EA426AE5B}" destId="{8DADE3E6-70FD-4C43-BAE7-290DB749EAED}" srcOrd="0" destOrd="0" presId="urn:microsoft.com/office/officeart/2005/8/layout/orgChart1"/>
    <dgm:cxn modelId="{238AC4AE-D3C3-4D40-91D8-68DEC4DAFBE7}" srcId="{89F8080B-53B7-4E44-93E1-02C6E9BECA3D}" destId="{B9BF34B4-A443-42D9-B763-3A5ECE603C06}" srcOrd="0" destOrd="0" parTransId="{73DFA88C-475E-493D-B3F7-7B814C760763}" sibTransId="{016F4551-8D90-404F-B7B0-BCDF37F2F3D4}"/>
    <dgm:cxn modelId="{4C007E5B-AD47-424C-B556-EE3DBF5B2213}" srcId="{9E18766B-D017-4856-830E-D84D1CB9D576}" destId="{6FF92025-782A-46FE-9FC7-BA681F0110AA}" srcOrd="0" destOrd="0" parTransId="{654F3AD5-03A0-4F20-B8BD-FA4537C9F899}" sibTransId="{4CE343B2-D000-4E4F-9961-A93E2B494761}"/>
    <dgm:cxn modelId="{3E759ABE-D68F-40B1-99B5-7C9EA9F9783A}" type="presOf" srcId="{1A040E26-FEDE-45C2-87E2-109E71826C29}" destId="{0D437595-EF1A-4179-AC97-FB0456EFCC18}" srcOrd="0" destOrd="0" presId="urn:microsoft.com/office/officeart/2005/8/layout/orgChart1"/>
    <dgm:cxn modelId="{D696A6EC-9D88-4342-915C-FD8F90C585A6}" type="presOf" srcId="{A5D12F51-6D9C-4691-BA2A-A9D86508555B}" destId="{B73FEA1F-730A-4BD9-A9C0-658A2D35913A}" srcOrd="0" destOrd="0" presId="urn:microsoft.com/office/officeart/2005/8/layout/orgChart1"/>
    <dgm:cxn modelId="{399898F8-96B3-46C8-A5FD-738A2443B2C0}" type="presOf" srcId="{B9BF34B4-A443-42D9-B763-3A5ECE603C06}" destId="{5F5DD9AF-C721-48F5-B513-F3A2CEBCBC8A}" srcOrd="0" destOrd="0" presId="urn:microsoft.com/office/officeart/2005/8/layout/orgChart1"/>
    <dgm:cxn modelId="{F2E8EB3C-E094-4E73-8E4F-5F66ED667402}" type="presOf" srcId="{FE2053A1-CB81-499C-8F6A-53F42002C8C0}" destId="{E534485D-86AA-4D7C-8B3B-5EB36DFF5934}" srcOrd="0" destOrd="0" presId="urn:microsoft.com/office/officeart/2005/8/layout/orgChart1"/>
    <dgm:cxn modelId="{0551ACFE-73FB-4F4A-9E82-4F1F2F366EEA}" type="presOf" srcId="{ABCD1B49-5CBA-41F4-91CD-3A0985760CF6}" destId="{90395492-C667-42DA-A784-CF051D1FCF47}" srcOrd="0" destOrd="0" presId="urn:microsoft.com/office/officeart/2005/8/layout/orgChart1"/>
    <dgm:cxn modelId="{5411313D-46AB-4B9B-87AA-6957DF3CBF34}" type="presOf" srcId="{89F8080B-53B7-4E44-93E1-02C6E9BECA3D}" destId="{38542D6C-F9DE-433B-A1C6-85FF5FE79A5F}" srcOrd="0" destOrd="0" presId="urn:microsoft.com/office/officeart/2005/8/layout/orgChart1"/>
    <dgm:cxn modelId="{38EF7A95-645B-4023-A8BD-C60E360D46B9}" type="presOf" srcId="{304C3DB6-2F00-4FC2-8728-C04EA426AE5B}" destId="{7CA12B6B-7B27-4B99-A491-3B2C7E1B3DCD}" srcOrd="1" destOrd="0" presId="urn:microsoft.com/office/officeart/2005/8/layout/orgChart1"/>
    <dgm:cxn modelId="{5E8B8FB2-BE12-4692-8306-FAF86D03FCD7}" srcId="{3F1EE966-BE21-4038-A8EC-3A749278EB76}" destId="{1A040E26-FEDE-45C2-87E2-109E71826C29}" srcOrd="0" destOrd="0" parTransId="{4D801514-E63F-48E1-AFEE-9EB2AF15EC48}" sibTransId="{2D6D2709-B06A-4A06-B10E-8F3A496915C3}"/>
    <dgm:cxn modelId="{6C086091-AAD4-4C93-9E26-7DF781F80FED}" type="presOf" srcId="{C1E07F4C-1E63-41E9-978D-D03221988BE9}" destId="{2CE381E7-8CE0-4A66-99D0-57834A8F65CD}" srcOrd="1" destOrd="0" presId="urn:microsoft.com/office/officeart/2005/8/layout/orgChart1"/>
    <dgm:cxn modelId="{46D4AD54-11FA-4128-B219-8AA90327ABF9}" type="presOf" srcId="{FE2053A1-CB81-499C-8F6A-53F42002C8C0}" destId="{8F13DA2B-EAF1-4FCE-AEC9-F845800BF399}" srcOrd="1" destOrd="0" presId="urn:microsoft.com/office/officeart/2005/8/layout/orgChart1"/>
    <dgm:cxn modelId="{30A52794-2800-44D2-9162-5CFFFC7FAD8E}" type="presOf" srcId="{6FF92025-782A-46FE-9FC7-BA681F0110AA}" destId="{FE0A5CAD-F5D6-418C-8D6E-73829F84F89D}" srcOrd="0" destOrd="0" presId="urn:microsoft.com/office/officeart/2005/8/layout/orgChart1"/>
    <dgm:cxn modelId="{E8EEDA5A-77EA-43EE-AE6B-39A1B8021767}" type="presOf" srcId="{3F1EE966-BE21-4038-A8EC-3A749278EB76}" destId="{D4EF579D-EC03-4268-BEB1-327D452B1FCB}" srcOrd="0" destOrd="0" presId="urn:microsoft.com/office/officeart/2005/8/layout/orgChart1"/>
    <dgm:cxn modelId="{7D548CA2-C28B-45C2-8DD0-EE4ADD8648BE}" srcId="{3F1EE966-BE21-4038-A8EC-3A749278EB76}" destId="{C1E07F4C-1E63-41E9-978D-D03221988BE9}" srcOrd="2" destOrd="0" parTransId="{ABCD1B49-5CBA-41F4-91CD-3A0985760CF6}" sibTransId="{43954C6D-306D-409D-A6EE-F171201F0921}"/>
    <dgm:cxn modelId="{E8A009AF-3BD8-4A6F-8E06-4D8EB41B7BF3}" type="presOf" srcId="{B9BF34B4-A443-42D9-B763-3A5ECE603C06}" destId="{664A81C3-B1FD-4AFE-BF2B-632F3122D690}" srcOrd="1" destOrd="0" presId="urn:microsoft.com/office/officeart/2005/8/layout/orgChart1"/>
    <dgm:cxn modelId="{67F9FC89-D72A-4147-BDBF-BB8D7F61AC94}" type="presOf" srcId="{0383BA4A-BE41-47EB-9CDC-33B3208DBCC1}" destId="{0B9F6DFE-3DF1-4ADA-8B02-E2C1B026DE6F}" srcOrd="0" destOrd="0" presId="urn:microsoft.com/office/officeart/2005/8/layout/orgChart1"/>
    <dgm:cxn modelId="{8E21A820-3FCF-4B5D-9931-B40BAA572BC4}" srcId="{6FF92025-782A-46FE-9FC7-BA681F0110AA}" destId="{3F1EE966-BE21-4038-A8EC-3A749278EB76}" srcOrd="1" destOrd="0" parTransId="{A5D12F51-6D9C-4691-BA2A-A9D86508555B}" sibTransId="{9E34FA39-267D-43BF-BF76-0E88CE7E56C0}"/>
    <dgm:cxn modelId="{41340A11-93E8-46CA-B67C-4B008BBE8F28}" srcId="{6FF92025-782A-46FE-9FC7-BA681F0110AA}" destId="{89F8080B-53B7-4E44-93E1-02C6E9BECA3D}" srcOrd="0" destOrd="0" parTransId="{0383BA4A-BE41-47EB-9CDC-33B3208DBCC1}" sibTransId="{CD85111C-AC58-48DC-89E9-CFCCC76231F5}"/>
    <dgm:cxn modelId="{B303A3D6-E671-4128-80FA-77746B7622DB}" type="presOf" srcId="{6BFB8568-B51B-4A77-A1E0-A8575A312C75}" destId="{468DF4F9-05FB-44D3-929F-76982E25A18F}" srcOrd="0" destOrd="0" presId="urn:microsoft.com/office/officeart/2005/8/layout/orgChart1"/>
    <dgm:cxn modelId="{32EA2A5C-E7F6-4EB6-8793-0D4242BC5226}" type="presParOf" srcId="{55923A3A-3120-4285-9959-9E68454FDE43}" destId="{7F77E2E8-1F84-42DA-B8E4-E40169BA67D4}" srcOrd="0" destOrd="0" presId="urn:microsoft.com/office/officeart/2005/8/layout/orgChart1"/>
    <dgm:cxn modelId="{5A6F863E-3620-484D-A4D7-2DAF6D6A1539}" type="presParOf" srcId="{7F77E2E8-1F84-42DA-B8E4-E40169BA67D4}" destId="{2A034DE6-E1A2-40C6-B74C-2FD68217E969}" srcOrd="0" destOrd="0" presId="urn:microsoft.com/office/officeart/2005/8/layout/orgChart1"/>
    <dgm:cxn modelId="{84F2BB5A-CAE4-4B7B-90BC-048251B62A0A}" type="presParOf" srcId="{2A034DE6-E1A2-40C6-B74C-2FD68217E969}" destId="{FE0A5CAD-F5D6-418C-8D6E-73829F84F89D}" srcOrd="0" destOrd="0" presId="urn:microsoft.com/office/officeart/2005/8/layout/orgChart1"/>
    <dgm:cxn modelId="{41103C52-6885-4DB0-8EE2-4BD2D9432D8B}" type="presParOf" srcId="{2A034DE6-E1A2-40C6-B74C-2FD68217E969}" destId="{ABED7A9B-9B6F-4B63-88DE-7F76887A8FEA}" srcOrd="1" destOrd="0" presId="urn:microsoft.com/office/officeart/2005/8/layout/orgChart1"/>
    <dgm:cxn modelId="{3AB85D5E-0211-4EFF-B974-421157F26D16}" type="presParOf" srcId="{7F77E2E8-1F84-42DA-B8E4-E40169BA67D4}" destId="{4D190227-09B6-43C3-8AB9-CE1DF3EACA11}" srcOrd="1" destOrd="0" presId="urn:microsoft.com/office/officeart/2005/8/layout/orgChart1"/>
    <dgm:cxn modelId="{92684245-0848-48F2-8258-AA6209861C4E}" type="presParOf" srcId="{4D190227-09B6-43C3-8AB9-CE1DF3EACA11}" destId="{0B9F6DFE-3DF1-4ADA-8B02-E2C1B026DE6F}" srcOrd="0" destOrd="0" presId="urn:microsoft.com/office/officeart/2005/8/layout/orgChart1"/>
    <dgm:cxn modelId="{F36B90BF-4FAD-4EF4-835A-C308FC0968F5}" type="presParOf" srcId="{4D190227-09B6-43C3-8AB9-CE1DF3EACA11}" destId="{DA89AC48-37C6-4FBB-8B57-C058657CE2F9}" srcOrd="1" destOrd="0" presId="urn:microsoft.com/office/officeart/2005/8/layout/orgChart1"/>
    <dgm:cxn modelId="{4B5A02B8-0C06-4E3E-8455-9E9B4B37036C}" type="presParOf" srcId="{DA89AC48-37C6-4FBB-8B57-C058657CE2F9}" destId="{B97D9B58-D3AB-4CDE-B407-C5F5E3E22210}" srcOrd="0" destOrd="0" presId="urn:microsoft.com/office/officeart/2005/8/layout/orgChart1"/>
    <dgm:cxn modelId="{880892FF-0306-4E45-8BF9-4465DA65EC8E}" type="presParOf" srcId="{B97D9B58-D3AB-4CDE-B407-C5F5E3E22210}" destId="{38542D6C-F9DE-433B-A1C6-85FF5FE79A5F}" srcOrd="0" destOrd="0" presId="urn:microsoft.com/office/officeart/2005/8/layout/orgChart1"/>
    <dgm:cxn modelId="{616B3789-DFDC-4C53-A180-BC0C5636C87F}" type="presParOf" srcId="{B97D9B58-D3AB-4CDE-B407-C5F5E3E22210}" destId="{A5D3998C-EFD0-4CBD-B751-5234F47D169B}" srcOrd="1" destOrd="0" presId="urn:microsoft.com/office/officeart/2005/8/layout/orgChart1"/>
    <dgm:cxn modelId="{34EF131F-8E4E-439D-A33A-9E9B2FA4DD7C}" type="presParOf" srcId="{DA89AC48-37C6-4FBB-8B57-C058657CE2F9}" destId="{A81E1FF7-CF58-43EB-90F6-CBC93C90F169}" srcOrd="1" destOrd="0" presId="urn:microsoft.com/office/officeart/2005/8/layout/orgChart1"/>
    <dgm:cxn modelId="{3B9C2CBC-E8E0-4F7B-9450-561AE2B5C178}" type="presParOf" srcId="{A81E1FF7-CF58-43EB-90F6-CBC93C90F169}" destId="{633B913C-09D3-4BB3-AB05-AA8B284AF8F5}" srcOrd="0" destOrd="0" presId="urn:microsoft.com/office/officeart/2005/8/layout/orgChart1"/>
    <dgm:cxn modelId="{A385E86C-9E42-4CD3-B86E-318D4508A25A}" type="presParOf" srcId="{A81E1FF7-CF58-43EB-90F6-CBC93C90F169}" destId="{1A03780F-87DC-4921-8BA6-36A5AFA5D9C5}" srcOrd="1" destOrd="0" presId="urn:microsoft.com/office/officeart/2005/8/layout/orgChart1"/>
    <dgm:cxn modelId="{DCD6F0C8-EE42-45BD-89BF-DF506BBCBC0A}" type="presParOf" srcId="{1A03780F-87DC-4921-8BA6-36A5AFA5D9C5}" destId="{1397096B-084D-4C76-A922-044A762C19BB}" srcOrd="0" destOrd="0" presId="urn:microsoft.com/office/officeart/2005/8/layout/orgChart1"/>
    <dgm:cxn modelId="{9A455297-16C3-4D2C-A8E4-76C76CFED3F2}" type="presParOf" srcId="{1397096B-084D-4C76-A922-044A762C19BB}" destId="{5F5DD9AF-C721-48F5-B513-F3A2CEBCBC8A}" srcOrd="0" destOrd="0" presId="urn:microsoft.com/office/officeart/2005/8/layout/orgChart1"/>
    <dgm:cxn modelId="{86244BFF-858F-4488-BB0C-A6D069E0F7D9}" type="presParOf" srcId="{1397096B-084D-4C76-A922-044A762C19BB}" destId="{664A81C3-B1FD-4AFE-BF2B-632F3122D690}" srcOrd="1" destOrd="0" presId="urn:microsoft.com/office/officeart/2005/8/layout/orgChart1"/>
    <dgm:cxn modelId="{2CD70D5A-0526-4F87-9A72-953F0272EA38}" type="presParOf" srcId="{1A03780F-87DC-4921-8BA6-36A5AFA5D9C5}" destId="{79EC6028-00CD-45F4-919D-46067AFF9B49}" srcOrd="1" destOrd="0" presId="urn:microsoft.com/office/officeart/2005/8/layout/orgChart1"/>
    <dgm:cxn modelId="{88D89527-8F99-4318-8405-791B0021DCA0}" type="presParOf" srcId="{1A03780F-87DC-4921-8BA6-36A5AFA5D9C5}" destId="{95133D64-F22E-49B2-B6AB-E2C79F26DEAC}" srcOrd="2" destOrd="0" presId="urn:microsoft.com/office/officeart/2005/8/layout/orgChart1"/>
    <dgm:cxn modelId="{0C512437-AE49-4E84-821F-5C3017FEE516}" type="presParOf" srcId="{A81E1FF7-CF58-43EB-90F6-CBC93C90F169}" destId="{468DF4F9-05FB-44D3-929F-76982E25A18F}" srcOrd="2" destOrd="0" presId="urn:microsoft.com/office/officeart/2005/8/layout/orgChart1"/>
    <dgm:cxn modelId="{9C77BAE9-EB27-4859-B55D-FD4144315A94}" type="presParOf" srcId="{A81E1FF7-CF58-43EB-90F6-CBC93C90F169}" destId="{3B6BA5F8-9103-42FB-8BD5-A8B85C8BB7C8}" srcOrd="3" destOrd="0" presId="urn:microsoft.com/office/officeart/2005/8/layout/orgChart1"/>
    <dgm:cxn modelId="{36D60149-5540-40C8-BE48-DB29744B42E8}" type="presParOf" srcId="{3B6BA5F8-9103-42FB-8BD5-A8B85C8BB7C8}" destId="{9060F121-7020-4B54-8EC8-4254802260D9}" srcOrd="0" destOrd="0" presId="urn:microsoft.com/office/officeart/2005/8/layout/orgChart1"/>
    <dgm:cxn modelId="{F99C800D-347A-4C38-A452-C2D94C2B59DF}" type="presParOf" srcId="{9060F121-7020-4B54-8EC8-4254802260D9}" destId="{8DADE3E6-70FD-4C43-BAE7-290DB749EAED}" srcOrd="0" destOrd="0" presId="urn:microsoft.com/office/officeart/2005/8/layout/orgChart1"/>
    <dgm:cxn modelId="{EF31EF0E-1EEF-4677-8A93-7B8F4E9C1004}" type="presParOf" srcId="{9060F121-7020-4B54-8EC8-4254802260D9}" destId="{7CA12B6B-7B27-4B99-A491-3B2C7E1B3DCD}" srcOrd="1" destOrd="0" presId="urn:microsoft.com/office/officeart/2005/8/layout/orgChart1"/>
    <dgm:cxn modelId="{EF042855-6800-4F78-99A3-33F49BD0CEBD}" type="presParOf" srcId="{3B6BA5F8-9103-42FB-8BD5-A8B85C8BB7C8}" destId="{A24FA1B2-415F-41ED-BB1A-FCD54EA1E322}" srcOrd="1" destOrd="0" presId="urn:microsoft.com/office/officeart/2005/8/layout/orgChart1"/>
    <dgm:cxn modelId="{DAE426E4-5F90-4C42-8173-44E6915C8350}" type="presParOf" srcId="{3B6BA5F8-9103-42FB-8BD5-A8B85C8BB7C8}" destId="{98F5A9FC-1EDE-4F5C-A6A5-589890C53250}" srcOrd="2" destOrd="0" presId="urn:microsoft.com/office/officeart/2005/8/layout/orgChart1"/>
    <dgm:cxn modelId="{547476BE-BE54-4954-BB1F-82A75571A132}" type="presParOf" srcId="{A81E1FF7-CF58-43EB-90F6-CBC93C90F169}" destId="{CDE4E357-3756-4E9D-B7CC-0613E2612409}" srcOrd="4" destOrd="0" presId="urn:microsoft.com/office/officeart/2005/8/layout/orgChart1"/>
    <dgm:cxn modelId="{14783187-82FD-4011-A04F-1FF12E812646}" type="presParOf" srcId="{A81E1FF7-CF58-43EB-90F6-CBC93C90F169}" destId="{4F9D8E9F-833E-4D74-811C-9342A4038789}" srcOrd="5" destOrd="0" presId="urn:microsoft.com/office/officeart/2005/8/layout/orgChart1"/>
    <dgm:cxn modelId="{E2D076A2-4CA5-420F-8012-22F7D52AE30B}" type="presParOf" srcId="{4F9D8E9F-833E-4D74-811C-9342A4038789}" destId="{864FCBD4-CEC7-4E1E-9C3B-1D0828367901}" srcOrd="0" destOrd="0" presId="urn:microsoft.com/office/officeart/2005/8/layout/orgChart1"/>
    <dgm:cxn modelId="{2E4080D7-7C1C-40A7-98E9-435DF8F03244}" type="presParOf" srcId="{864FCBD4-CEC7-4E1E-9C3B-1D0828367901}" destId="{E534485D-86AA-4D7C-8B3B-5EB36DFF5934}" srcOrd="0" destOrd="0" presId="urn:microsoft.com/office/officeart/2005/8/layout/orgChart1"/>
    <dgm:cxn modelId="{0630E219-2872-467D-A872-3EE2FA5B374E}" type="presParOf" srcId="{864FCBD4-CEC7-4E1E-9C3B-1D0828367901}" destId="{8F13DA2B-EAF1-4FCE-AEC9-F845800BF399}" srcOrd="1" destOrd="0" presId="urn:microsoft.com/office/officeart/2005/8/layout/orgChart1"/>
    <dgm:cxn modelId="{E49D53CC-97FE-437A-B76A-186A1205E919}" type="presParOf" srcId="{4F9D8E9F-833E-4D74-811C-9342A4038789}" destId="{1823844F-500B-451D-A3C1-24AD0727537A}" srcOrd="1" destOrd="0" presId="urn:microsoft.com/office/officeart/2005/8/layout/orgChart1"/>
    <dgm:cxn modelId="{F11F1E03-402B-4DD3-8031-826E607067D3}" type="presParOf" srcId="{4F9D8E9F-833E-4D74-811C-9342A4038789}" destId="{75735210-E3A8-4540-8E68-0A23EC39797C}" srcOrd="2" destOrd="0" presId="urn:microsoft.com/office/officeart/2005/8/layout/orgChart1"/>
    <dgm:cxn modelId="{CBA6DC91-5CFF-4FD3-9F0E-679B99A40C5D}" type="presParOf" srcId="{DA89AC48-37C6-4FBB-8B57-C058657CE2F9}" destId="{A8FF2702-CC29-4EAE-B598-84B79D3E3590}" srcOrd="2" destOrd="0" presId="urn:microsoft.com/office/officeart/2005/8/layout/orgChart1"/>
    <dgm:cxn modelId="{25D4B4A8-916A-4E13-8657-3B3BCDFC0287}" type="presParOf" srcId="{4D190227-09B6-43C3-8AB9-CE1DF3EACA11}" destId="{B73FEA1F-730A-4BD9-A9C0-658A2D35913A}" srcOrd="2" destOrd="0" presId="urn:microsoft.com/office/officeart/2005/8/layout/orgChart1"/>
    <dgm:cxn modelId="{2B048B5D-8598-4680-BF08-89B92F44DB5A}" type="presParOf" srcId="{4D190227-09B6-43C3-8AB9-CE1DF3EACA11}" destId="{B2C5072B-A57F-434F-BE78-03E172EE9075}" srcOrd="3" destOrd="0" presId="urn:microsoft.com/office/officeart/2005/8/layout/orgChart1"/>
    <dgm:cxn modelId="{B06C46C3-1D08-4CD4-A0E5-6676D583EBC6}" type="presParOf" srcId="{B2C5072B-A57F-434F-BE78-03E172EE9075}" destId="{0A217143-46A4-40A7-AE7F-A88CD80A586D}" srcOrd="0" destOrd="0" presId="urn:microsoft.com/office/officeart/2005/8/layout/orgChart1"/>
    <dgm:cxn modelId="{52997377-92DC-4EF6-8FF8-9BC3A9BCAF02}" type="presParOf" srcId="{0A217143-46A4-40A7-AE7F-A88CD80A586D}" destId="{D4EF579D-EC03-4268-BEB1-327D452B1FCB}" srcOrd="0" destOrd="0" presId="urn:microsoft.com/office/officeart/2005/8/layout/orgChart1"/>
    <dgm:cxn modelId="{24AE0E60-E54A-44D9-A206-A7CC19F392CD}" type="presParOf" srcId="{0A217143-46A4-40A7-AE7F-A88CD80A586D}" destId="{2D16140C-E54E-491D-A918-3A8971C23F2D}" srcOrd="1" destOrd="0" presId="urn:microsoft.com/office/officeart/2005/8/layout/orgChart1"/>
    <dgm:cxn modelId="{C36BC67C-778E-4F26-8F5A-3D80C7C6029E}" type="presParOf" srcId="{B2C5072B-A57F-434F-BE78-03E172EE9075}" destId="{4ECE7BDE-F47E-49BB-AE8F-3826A238B034}" srcOrd="1" destOrd="0" presId="urn:microsoft.com/office/officeart/2005/8/layout/orgChart1"/>
    <dgm:cxn modelId="{2F3319F4-FAAD-44BA-8B84-2B81B293EC0C}" type="presParOf" srcId="{4ECE7BDE-F47E-49BB-AE8F-3826A238B034}" destId="{17F94E66-5AA6-423A-9C66-30D88D9D4393}" srcOrd="0" destOrd="0" presId="urn:microsoft.com/office/officeart/2005/8/layout/orgChart1"/>
    <dgm:cxn modelId="{32C8B8EA-CFF4-4366-B11A-F79724B601E7}" type="presParOf" srcId="{4ECE7BDE-F47E-49BB-AE8F-3826A238B034}" destId="{23145FE6-C82C-4E0C-BC12-DFE39AB79E45}" srcOrd="1" destOrd="0" presId="urn:microsoft.com/office/officeart/2005/8/layout/orgChart1"/>
    <dgm:cxn modelId="{F53435C1-590C-4652-8496-46C84613ECBB}" type="presParOf" srcId="{23145FE6-C82C-4E0C-BC12-DFE39AB79E45}" destId="{468E8C94-4623-44F3-BC47-320EABCDF9FB}" srcOrd="0" destOrd="0" presId="urn:microsoft.com/office/officeart/2005/8/layout/orgChart1"/>
    <dgm:cxn modelId="{382A6836-D622-4F29-A4D2-FB04FFBFC45F}" type="presParOf" srcId="{468E8C94-4623-44F3-BC47-320EABCDF9FB}" destId="{0D437595-EF1A-4179-AC97-FB0456EFCC18}" srcOrd="0" destOrd="0" presId="urn:microsoft.com/office/officeart/2005/8/layout/orgChart1"/>
    <dgm:cxn modelId="{8AA536A9-6F79-4689-80BE-1F01A17F8DC5}" type="presParOf" srcId="{468E8C94-4623-44F3-BC47-320EABCDF9FB}" destId="{3E7BFC7C-11C6-4640-90A6-AEF905EC1622}" srcOrd="1" destOrd="0" presId="urn:microsoft.com/office/officeart/2005/8/layout/orgChart1"/>
    <dgm:cxn modelId="{3DD3CAAA-DD9E-4394-BA39-DA645D40C0B7}" type="presParOf" srcId="{23145FE6-C82C-4E0C-BC12-DFE39AB79E45}" destId="{FDA86C44-B19C-44AC-82C5-8AC09969D14F}" srcOrd="1" destOrd="0" presId="urn:microsoft.com/office/officeart/2005/8/layout/orgChart1"/>
    <dgm:cxn modelId="{54FE1180-CAFE-457E-BD76-4FA09AFEC5C6}" type="presParOf" srcId="{23145FE6-C82C-4E0C-BC12-DFE39AB79E45}" destId="{00994425-9241-4B08-90D5-5A31B1D19BA8}" srcOrd="2" destOrd="0" presId="urn:microsoft.com/office/officeart/2005/8/layout/orgChart1"/>
    <dgm:cxn modelId="{15A80324-FC9F-45E0-8024-0274E033E43D}" type="presParOf" srcId="{4ECE7BDE-F47E-49BB-AE8F-3826A238B034}" destId="{B094D131-6BD7-412E-88D9-546F5D5862F8}" srcOrd="2" destOrd="0" presId="urn:microsoft.com/office/officeart/2005/8/layout/orgChart1"/>
    <dgm:cxn modelId="{AA95FFA7-ED34-4DB2-9067-47F651D6356B}" type="presParOf" srcId="{4ECE7BDE-F47E-49BB-AE8F-3826A238B034}" destId="{F75B53B5-9FA9-4421-BF54-CEABC650CB8F}" srcOrd="3" destOrd="0" presId="urn:microsoft.com/office/officeart/2005/8/layout/orgChart1"/>
    <dgm:cxn modelId="{CD86C3E5-63E7-418F-B85A-9C8C4CFEE146}" type="presParOf" srcId="{F75B53B5-9FA9-4421-BF54-CEABC650CB8F}" destId="{8C4EBA10-567E-41D0-906C-B750E9E538CE}" srcOrd="0" destOrd="0" presId="urn:microsoft.com/office/officeart/2005/8/layout/orgChart1"/>
    <dgm:cxn modelId="{4227CB02-D3E6-4052-AB5C-E2F512A1C78B}" type="presParOf" srcId="{8C4EBA10-567E-41D0-906C-B750E9E538CE}" destId="{417A15F0-F868-432C-A3AE-051B8E781E44}" srcOrd="0" destOrd="0" presId="urn:microsoft.com/office/officeart/2005/8/layout/orgChart1"/>
    <dgm:cxn modelId="{66F4C218-8D32-4F6A-8EDB-A5ADF337A02F}" type="presParOf" srcId="{8C4EBA10-567E-41D0-906C-B750E9E538CE}" destId="{018A30E4-2AC5-42EE-B627-B2A4116FF39A}" srcOrd="1" destOrd="0" presId="urn:microsoft.com/office/officeart/2005/8/layout/orgChart1"/>
    <dgm:cxn modelId="{FC5D1C27-DFC0-4FCF-8B84-2BBA21A53E27}" type="presParOf" srcId="{F75B53B5-9FA9-4421-BF54-CEABC650CB8F}" destId="{9A27794F-5EF4-4C89-903F-089CCAAE29EB}" srcOrd="1" destOrd="0" presId="urn:microsoft.com/office/officeart/2005/8/layout/orgChart1"/>
    <dgm:cxn modelId="{318E7874-0D61-4CCE-985D-B32185DD435F}" type="presParOf" srcId="{F75B53B5-9FA9-4421-BF54-CEABC650CB8F}" destId="{EE2FD137-1C71-4818-971D-4EC591AF9CC0}" srcOrd="2" destOrd="0" presId="urn:microsoft.com/office/officeart/2005/8/layout/orgChart1"/>
    <dgm:cxn modelId="{AAB9B777-92C4-4D1D-BAAF-C9A2F314C1EF}" type="presParOf" srcId="{4ECE7BDE-F47E-49BB-AE8F-3826A238B034}" destId="{90395492-C667-42DA-A784-CF051D1FCF47}" srcOrd="4" destOrd="0" presId="urn:microsoft.com/office/officeart/2005/8/layout/orgChart1"/>
    <dgm:cxn modelId="{013B8DF6-0DB2-4CF3-B2A6-B62B047CC6F8}" type="presParOf" srcId="{4ECE7BDE-F47E-49BB-AE8F-3826A238B034}" destId="{EBE081F3-EAC1-4C71-A432-D7F2F95CB571}" srcOrd="5" destOrd="0" presId="urn:microsoft.com/office/officeart/2005/8/layout/orgChart1"/>
    <dgm:cxn modelId="{6B3F4748-09DC-431B-8C66-481FF78AA121}" type="presParOf" srcId="{EBE081F3-EAC1-4C71-A432-D7F2F95CB571}" destId="{191DC941-C86D-47DB-8D55-6DDE100F364E}" srcOrd="0" destOrd="0" presId="urn:microsoft.com/office/officeart/2005/8/layout/orgChart1"/>
    <dgm:cxn modelId="{A5BF0CD5-FFE1-4E26-B400-03AEF9A778FB}" type="presParOf" srcId="{191DC941-C86D-47DB-8D55-6DDE100F364E}" destId="{95B3EDFC-D02D-43E1-ABD3-774808D93004}" srcOrd="0" destOrd="0" presId="urn:microsoft.com/office/officeart/2005/8/layout/orgChart1"/>
    <dgm:cxn modelId="{415318C2-8FB8-45D5-8D68-A38C2E9A41B3}" type="presParOf" srcId="{191DC941-C86D-47DB-8D55-6DDE100F364E}" destId="{2CE381E7-8CE0-4A66-99D0-57834A8F65CD}" srcOrd="1" destOrd="0" presId="urn:microsoft.com/office/officeart/2005/8/layout/orgChart1"/>
    <dgm:cxn modelId="{91A99674-116B-4C13-9A8B-31E805491901}" type="presParOf" srcId="{EBE081F3-EAC1-4C71-A432-D7F2F95CB571}" destId="{34940D97-CE86-4C92-AFCA-A32AED5C6512}" srcOrd="1" destOrd="0" presId="urn:microsoft.com/office/officeart/2005/8/layout/orgChart1"/>
    <dgm:cxn modelId="{7FDC1C11-C94A-4AC6-B0C6-97465A3DCA13}" type="presParOf" srcId="{EBE081F3-EAC1-4C71-A432-D7F2F95CB571}" destId="{E43F77B6-4280-43BB-8050-0C75C7A0757A}" srcOrd="2" destOrd="0" presId="urn:microsoft.com/office/officeart/2005/8/layout/orgChart1"/>
    <dgm:cxn modelId="{D2F88A08-DE33-46A1-B1EB-8F9234BFEA8A}" type="presParOf" srcId="{B2C5072B-A57F-434F-BE78-03E172EE9075}" destId="{D909C0FE-30EB-47A0-BA9F-D2C88AB638D2}" srcOrd="2" destOrd="0" presId="urn:microsoft.com/office/officeart/2005/8/layout/orgChart1"/>
    <dgm:cxn modelId="{809CF41B-2E68-4A12-ABBE-38E55453C816}" type="presParOf" srcId="{7F77E2E8-1F84-42DA-B8E4-E40169BA67D4}" destId="{A0D9C042-5156-4C08-86CC-B7864741F0C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01B00DC-8126-4AE2-A0BF-A5EB32B56A26}" type="doc">
      <dgm:prSet loTypeId="urn:microsoft.com/office/officeart/2005/8/layout/process4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41DDF2D-B5D3-4140-8233-F7FE0E062994}">
      <dgm:prSet phldrT="[Текст]"/>
      <dgm:spPr/>
      <dgm:t>
        <a:bodyPr/>
        <a:lstStyle/>
        <a:p>
          <a:r>
            <a:rPr lang="ru-RU" dirty="0" smtClean="0">
              <a:latin typeface="Arial Black" pitchFamily="34" charset="0"/>
            </a:rPr>
            <a:t>Федеральный Закон от 29.12.2012 №273-ФЗ</a:t>
          </a:r>
          <a:endParaRPr lang="ru-RU" dirty="0">
            <a:latin typeface="Arial Black" pitchFamily="34" charset="0"/>
          </a:endParaRPr>
        </a:p>
      </dgm:t>
    </dgm:pt>
    <dgm:pt modelId="{BD1414EB-F97C-4356-BB7D-18ADA0960022}" type="parTrans" cxnId="{712DCA23-4F4F-482F-820A-30D93DD3ED78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3969D76B-D1F0-4884-8AA4-39C852587055}" type="sibTrans" cxnId="{712DCA23-4F4F-482F-820A-30D93DD3ED78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965B2F32-364E-42C9-ADA7-480301319FE4}">
      <dgm:prSet phldrT="[Текст]"/>
      <dgm:spPr/>
      <dgm:t>
        <a:bodyPr/>
        <a:lstStyle/>
        <a:p>
          <a:r>
            <a:rPr lang="ru-RU" dirty="0" smtClean="0">
              <a:latin typeface="Arial Black" pitchFamily="34" charset="0"/>
            </a:rPr>
            <a:t>«Об образовании в РФ»</a:t>
          </a:r>
          <a:endParaRPr lang="ru-RU" dirty="0">
            <a:latin typeface="Arial Black" pitchFamily="34" charset="0"/>
          </a:endParaRPr>
        </a:p>
      </dgm:t>
    </dgm:pt>
    <dgm:pt modelId="{D34A1BC6-E965-47A0-A3BD-905FDB4CD74C}" type="parTrans" cxnId="{8BBEE91E-6D68-4CC1-AC92-4F3D7F1AC2AC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309A9EB3-B531-4F65-A4DE-076E31B20BC2}" type="sibTrans" cxnId="{8BBEE91E-6D68-4CC1-AC92-4F3D7F1AC2AC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E04D1135-45C2-4A39-98AC-4391001D62CA}">
      <dgm:prSet phldrT="[Текст]"/>
      <dgm:spPr/>
      <dgm:t>
        <a:bodyPr/>
        <a:lstStyle/>
        <a:p>
          <a:r>
            <a:rPr lang="ru-RU" dirty="0" smtClean="0">
              <a:latin typeface="Arial Black" pitchFamily="34" charset="0"/>
            </a:rPr>
            <a:t>ст.36, п.15</a:t>
          </a:r>
          <a:endParaRPr lang="ru-RU" dirty="0">
            <a:latin typeface="Arial Black" pitchFamily="34" charset="0"/>
          </a:endParaRPr>
        </a:p>
      </dgm:t>
    </dgm:pt>
    <dgm:pt modelId="{8C8EF332-11DE-44F8-A564-E279DEC7E7DC}" type="parTrans" cxnId="{AE011D06-4208-467D-B26B-7C976B140DBB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470864BF-0158-4F96-9005-8066B38EBEA3}" type="sibTrans" cxnId="{AE011D06-4208-467D-B26B-7C976B140DBB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54FE64E3-599C-4C4B-8B14-B86029BFC1CA}" type="pres">
      <dgm:prSet presAssocID="{D01B00DC-8126-4AE2-A0BF-A5EB32B56A2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07D4CE3-A023-4A21-A4E8-CF649DEE7725}" type="pres">
      <dgm:prSet presAssocID="{965B2F32-364E-42C9-ADA7-480301319FE4}" presName="boxAndChildren" presStyleCnt="0"/>
      <dgm:spPr/>
    </dgm:pt>
    <dgm:pt modelId="{B742DC06-D0FF-45AC-925F-1CD2312089EA}" type="pres">
      <dgm:prSet presAssocID="{965B2F32-364E-42C9-ADA7-480301319FE4}" presName="parentTextBox" presStyleLbl="node1" presStyleIdx="0" presStyleCnt="2"/>
      <dgm:spPr/>
      <dgm:t>
        <a:bodyPr/>
        <a:lstStyle/>
        <a:p>
          <a:endParaRPr lang="ru-RU"/>
        </a:p>
      </dgm:t>
    </dgm:pt>
    <dgm:pt modelId="{C42E1589-B28C-471E-AD8E-A6AD1676F45F}" type="pres">
      <dgm:prSet presAssocID="{965B2F32-364E-42C9-ADA7-480301319FE4}" presName="entireBox" presStyleLbl="node1" presStyleIdx="0" presStyleCnt="2"/>
      <dgm:spPr/>
      <dgm:t>
        <a:bodyPr/>
        <a:lstStyle/>
        <a:p>
          <a:endParaRPr lang="ru-RU"/>
        </a:p>
      </dgm:t>
    </dgm:pt>
    <dgm:pt modelId="{795753E0-47C5-4044-A6A6-A74DABD78FD0}" type="pres">
      <dgm:prSet presAssocID="{965B2F32-364E-42C9-ADA7-480301319FE4}" presName="descendantBox" presStyleCnt="0"/>
      <dgm:spPr/>
    </dgm:pt>
    <dgm:pt modelId="{7EF89D1E-2997-45A2-9CB9-6B4618D68D01}" type="pres">
      <dgm:prSet presAssocID="{E04D1135-45C2-4A39-98AC-4391001D62CA}" presName="childTextBox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95D53B-79C8-49F3-805F-1A7B228787C0}" type="pres">
      <dgm:prSet presAssocID="{3969D76B-D1F0-4884-8AA4-39C852587055}" presName="sp" presStyleCnt="0"/>
      <dgm:spPr/>
    </dgm:pt>
    <dgm:pt modelId="{E0E4DF36-D9D4-4A18-83A8-9C67892A025D}" type="pres">
      <dgm:prSet presAssocID="{441DDF2D-B5D3-4140-8233-F7FE0E062994}" presName="arrowAndChildren" presStyleCnt="0"/>
      <dgm:spPr/>
    </dgm:pt>
    <dgm:pt modelId="{1AE108D9-A371-44AE-9058-16D7091DE568}" type="pres">
      <dgm:prSet presAssocID="{441DDF2D-B5D3-4140-8233-F7FE0E062994}" presName="parentTextArrow" presStyleLbl="node1" presStyleIdx="1" presStyleCnt="2"/>
      <dgm:spPr/>
      <dgm:t>
        <a:bodyPr/>
        <a:lstStyle/>
        <a:p>
          <a:endParaRPr lang="ru-RU"/>
        </a:p>
      </dgm:t>
    </dgm:pt>
  </dgm:ptLst>
  <dgm:cxnLst>
    <dgm:cxn modelId="{A4807742-3C45-4F60-B257-D6813FDDFE4F}" type="presOf" srcId="{965B2F32-364E-42C9-ADA7-480301319FE4}" destId="{B742DC06-D0FF-45AC-925F-1CD2312089EA}" srcOrd="0" destOrd="0" presId="urn:microsoft.com/office/officeart/2005/8/layout/process4"/>
    <dgm:cxn modelId="{712DCA23-4F4F-482F-820A-30D93DD3ED78}" srcId="{D01B00DC-8126-4AE2-A0BF-A5EB32B56A26}" destId="{441DDF2D-B5D3-4140-8233-F7FE0E062994}" srcOrd="0" destOrd="0" parTransId="{BD1414EB-F97C-4356-BB7D-18ADA0960022}" sibTransId="{3969D76B-D1F0-4884-8AA4-39C852587055}"/>
    <dgm:cxn modelId="{8BBEE91E-6D68-4CC1-AC92-4F3D7F1AC2AC}" srcId="{D01B00DC-8126-4AE2-A0BF-A5EB32B56A26}" destId="{965B2F32-364E-42C9-ADA7-480301319FE4}" srcOrd="1" destOrd="0" parTransId="{D34A1BC6-E965-47A0-A3BD-905FDB4CD74C}" sibTransId="{309A9EB3-B531-4F65-A4DE-076E31B20BC2}"/>
    <dgm:cxn modelId="{903CDC22-BFE3-4371-B3C4-471311DEA940}" type="presOf" srcId="{E04D1135-45C2-4A39-98AC-4391001D62CA}" destId="{7EF89D1E-2997-45A2-9CB9-6B4618D68D01}" srcOrd="0" destOrd="0" presId="urn:microsoft.com/office/officeart/2005/8/layout/process4"/>
    <dgm:cxn modelId="{AE011D06-4208-467D-B26B-7C976B140DBB}" srcId="{965B2F32-364E-42C9-ADA7-480301319FE4}" destId="{E04D1135-45C2-4A39-98AC-4391001D62CA}" srcOrd="0" destOrd="0" parTransId="{8C8EF332-11DE-44F8-A564-E279DEC7E7DC}" sibTransId="{470864BF-0158-4F96-9005-8066B38EBEA3}"/>
    <dgm:cxn modelId="{3636FE30-79A3-4FAB-8CB9-C67F2B8FC591}" type="presOf" srcId="{D01B00DC-8126-4AE2-A0BF-A5EB32B56A26}" destId="{54FE64E3-599C-4C4B-8B14-B86029BFC1CA}" srcOrd="0" destOrd="0" presId="urn:microsoft.com/office/officeart/2005/8/layout/process4"/>
    <dgm:cxn modelId="{5C20E95C-7814-46EB-8628-E80DA0BCDB69}" type="presOf" srcId="{965B2F32-364E-42C9-ADA7-480301319FE4}" destId="{C42E1589-B28C-471E-AD8E-A6AD1676F45F}" srcOrd="1" destOrd="0" presId="urn:microsoft.com/office/officeart/2005/8/layout/process4"/>
    <dgm:cxn modelId="{904FE34D-EF2F-4B8B-BB59-9A97DECAEDC1}" type="presOf" srcId="{441DDF2D-B5D3-4140-8233-F7FE0E062994}" destId="{1AE108D9-A371-44AE-9058-16D7091DE568}" srcOrd="0" destOrd="0" presId="urn:microsoft.com/office/officeart/2005/8/layout/process4"/>
    <dgm:cxn modelId="{22396871-92C5-4406-9A2B-E4CFAC4208A0}" type="presParOf" srcId="{54FE64E3-599C-4C4B-8B14-B86029BFC1CA}" destId="{B07D4CE3-A023-4A21-A4E8-CF649DEE7725}" srcOrd="0" destOrd="0" presId="urn:microsoft.com/office/officeart/2005/8/layout/process4"/>
    <dgm:cxn modelId="{81829B4E-20DD-45ED-AAA3-4C426C956249}" type="presParOf" srcId="{B07D4CE3-A023-4A21-A4E8-CF649DEE7725}" destId="{B742DC06-D0FF-45AC-925F-1CD2312089EA}" srcOrd="0" destOrd="0" presId="urn:microsoft.com/office/officeart/2005/8/layout/process4"/>
    <dgm:cxn modelId="{B88231BB-D9B9-43A1-8651-0933240451FD}" type="presParOf" srcId="{B07D4CE3-A023-4A21-A4E8-CF649DEE7725}" destId="{C42E1589-B28C-471E-AD8E-A6AD1676F45F}" srcOrd="1" destOrd="0" presId="urn:microsoft.com/office/officeart/2005/8/layout/process4"/>
    <dgm:cxn modelId="{94F71D68-9C13-4A09-BD53-C453F52646F5}" type="presParOf" srcId="{B07D4CE3-A023-4A21-A4E8-CF649DEE7725}" destId="{795753E0-47C5-4044-A6A6-A74DABD78FD0}" srcOrd="2" destOrd="0" presId="urn:microsoft.com/office/officeart/2005/8/layout/process4"/>
    <dgm:cxn modelId="{F4385FDB-CC2C-49DC-9144-ECA7867B6FFA}" type="presParOf" srcId="{795753E0-47C5-4044-A6A6-A74DABD78FD0}" destId="{7EF89D1E-2997-45A2-9CB9-6B4618D68D01}" srcOrd="0" destOrd="0" presId="urn:microsoft.com/office/officeart/2005/8/layout/process4"/>
    <dgm:cxn modelId="{C6C4D811-1F0C-47A1-B270-F589B02E385E}" type="presParOf" srcId="{54FE64E3-599C-4C4B-8B14-B86029BFC1CA}" destId="{6695D53B-79C8-49F3-805F-1A7B228787C0}" srcOrd="1" destOrd="0" presId="urn:microsoft.com/office/officeart/2005/8/layout/process4"/>
    <dgm:cxn modelId="{F8477E04-A84F-40D7-8497-062C17DD946E}" type="presParOf" srcId="{54FE64E3-599C-4C4B-8B14-B86029BFC1CA}" destId="{E0E4DF36-D9D4-4A18-83A8-9C67892A025D}" srcOrd="2" destOrd="0" presId="urn:microsoft.com/office/officeart/2005/8/layout/process4"/>
    <dgm:cxn modelId="{F8542347-FF71-4FE6-98B6-6D78F711C9C0}" type="presParOf" srcId="{E0E4DF36-D9D4-4A18-83A8-9C67892A025D}" destId="{1AE108D9-A371-44AE-9058-16D7091DE568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D79D87C-06DB-49B1-A2FA-3F9F44AEDF72}" type="doc">
      <dgm:prSet loTypeId="urn:microsoft.com/office/officeart/2005/8/layout/vList5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8622B22C-C596-45AD-BFA8-86E527EAA481}">
      <dgm:prSet custT="1"/>
      <dgm:spPr/>
      <dgm:t>
        <a:bodyPr/>
        <a:lstStyle/>
        <a:p>
          <a:r>
            <a:rPr lang="en-US" sz="2400" dirty="0" smtClean="0">
              <a:latin typeface="Arial Black" pitchFamily="34" charset="0"/>
            </a:rPr>
            <a:t>9 000</a:t>
          </a:r>
          <a:endParaRPr lang="ru-RU" sz="2400" dirty="0">
            <a:latin typeface="Arial Black" pitchFamily="34" charset="0"/>
          </a:endParaRPr>
        </a:p>
      </dgm:t>
    </dgm:pt>
    <dgm:pt modelId="{EAAFEDAE-FCDD-48EA-B5AB-D2B7643E6094}" type="parTrans" cxnId="{FE83910E-8BA2-403C-B55B-739780C968BE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481D09F9-97A5-4FEB-AB0B-319DA447C879}" type="sibTrans" cxnId="{FE83910E-8BA2-403C-B55B-739780C968BE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D97B9B1B-99BE-42A2-BE3D-69237601390D}">
      <dgm:prSet custT="1"/>
      <dgm:spPr/>
      <dgm:t>
        <a:bodyPr/>
        <a:lstStyle/>
        <a:p>
          <a:r>
            <a:rPr lang="en-US" sz="2400" dirty="0" smtClean="0">
              <a:latin typeface="Arial Black" pitchFamily="34" charset="0"/>
            </a:rPr>
            <a:t>9 000</a:t>
          </a:r>
          <a:endParaRPr lang="ru-RU" sz="2400" dirty="0">
            <a:latin typeface="Arial Black" pitchFamily="34" charset="0"/>
          </a:endParaRPr>
        </a:p>
      </dgm:t>
    </dgm:pt>
    <dgm:pt modelId="{F2A42516-0408-4488-A017-1B9CA60C4055}" type="parTrans" cxnId="{9623CEF8-4A8D-4C3A-9E54-CFAF57592406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12FF04E7-133E-4AC4-85AF-DFAEC2BBD38F}" type="sibTrans" cxnId="{9623CEF8-4A8D-4C3A-9E54-CFAF57592406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46A33E41-5A74-4D59-AB8C-5E430F2998CE}">
      <dgm:prSet custT="1"/>
      <dgm:spPr/>
      <dgm:t>
        <a:bodyPr/>
        <a:lstStyle/>
        <a:p>
          <a:r>
            <a:rPr lang="en-US" sz="2400" dirty="0" smtClean="0">
              <a:latin typeface="Arial Black" pitchFamily="34" charset="0"/>
            </a:rPr>
            <a:t>9 000</a:t>
          </a:r>
          <a:endParaRPr lang="ru-RU" sz="2400" dirty="0">
            <a:latin typeface="Arial Black" pitchFamily="34" charset="0"/>
          </a:endParaRPr>
        </a:p>
      </dgm:t>
    </dgm:pt>
    <dgm:pt modelId="{6D74815B-9786-42D4-9BF0-B4B39D2DBA7D}" type="parTrans" cxnId="{0BBDE233-C326-4287-BC3B-D78958DBEF11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9D2D4120-D2D3-4B3F-85FC-599C7CB8FB81}" type="sibTrans" cxnId="{0BBDE233-C326-4287-BC3B-D78958DBEF11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2C11C7F9-0942-495E-A20A-7A5BD19EC291}">
      <dgm:prSet custT="1"/>
      <dgm:spPr/>
      <dgm:t>
        <a:bodyPr/>
        <a:lstStyle/>
        <a:p>
          <a:r>
            <a:rPr lang="en-US" sz="2400" dirty="0" smtClean="0">
              <a:latin typeface="Arial Black" pitchFamily="34" charset="0"/>
            </a:rPr>
            <a:t>9 000</a:t>
          </a:r>
          <a:endParaRPr lang="ru-RU" sz="2400" dirty="0">
            <a:latin typeface="Arial Black" pitchFamily="34" charset="0"/>
          </a:endParaRPr>
        </a:p>
      </dgm:t>
    </dgm:pt>
    <dgm:pt modelId="{C0C95117-BE66-4C6C-A43F-F44C4B99B84B}" type="parTrans" cxnId="{576BDCCF-204A-476B-B4CD-8673179F6293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DAD7CC6A-3823-4DB5-8B56-0FB9745FE3AB}" type="sibTrans" cxnId="{576BDCCF-204A-476B-B4CD-8673179F6293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7A34E8C6-C407-4C97-AB08-E065143ADD59}">
      <dgm:prSet custT="1"/>
      <dgm:spPr/>
      <dgm:t>
        <a:bodyPr/>
        <a:lstStyle/>
        <a:p>
          <a:r>
            <a:rPr lang="en-US" sz="2400" dirty="0" smtClean="0">
              <a:latin typeface="Arial Black" pitchFamily="34" charset="0"/>
            </a:rPr>
            <a:t>9 000</a:t>
          </a:r>
          <a:endParaRPr lang="ru-RU" sz="2400" dirty="0">
            <a:latin typeface="Arial Black" pitchFamily="34" charset="0"/>
          </a:endParaRPr>
        </a:p>
      </dgm:t>
    </dgm:pt>
    <dgm:pt modelId="{DC591C01-74AF-4195-A552-F806AACFF534}" type="parTrans" cxnId="{45A79107-FB65-4D7A-A370-94200D4B7F22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A4C3E5FF-D0C5-4F65-8924-D38B7889F107}" type="sibTrans" cxnId="{45A79107-FB65-4D7A-A370-94200D4B7F22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F54F9938-1A64-4FED-9769-16481F1D3FE5}">
      <dgm:prSet custT="1"/>
      <dgm:spPr/>
      <dgm:t>
        <a:bodyPr/>
        <a:lstStyle/>
        <a:p>
          <a:r>
            <a:rPr lang="en-US" sz="2400" dirty="0" smtClean="0">
              <a:latin typeface="Arial Black" pitchFamily="34" charset="0"/>
            </a:rPr>
            <a:t>6 000</a:t>
          </a:r>
          <a:endParaRPr lang="ru-RU" sz="2400" dirty="0">
            <a:latin typeface="Arial Black" pitchFamily="34" charset="0"/>
          </a:endParaRPr>
        </a:p>
      </dgm:t>
    </dgm:pt>
    <dgm:pt modelId="{7D84EBFE-3FBE-496D-A403-055F680A991B}" type="parTrans" cxnId="{46717E31-A270-498B-8DF7-097BA701A288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6C1D8414-4EE8-4411-B9C0-AB6BBE0AF53D}" type="sibTrans" cxnId="{46717E31-A270-498B-8DF7-097BA701A288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E6A875FB-CE0E-49DB-83A5-DB9270EDEC0D}">
      <dgm:prSet custT="1"/>
      <dgm:spPr/>
      <dgm:t>
        <a:bodyPr/>
        <a:lstStyle/>
        <a:p>
          <a:r>
            <a:rPr lang="en-US" sz="2400" dirty="0" smtClean="0">
              <a:latin typeface="Arial Black" pitchFamily="34" charset="0"/>
            </a:rPr>
            <a:t>9 000</a:t>
          </a:r>
          <a:endParaRPr lang="ru-RU" sz="2400" dirty="0">
            <a:latin typeface="Arial Black" pitchFamily="34" charset="0"/>
          </a:endParaRPr>
        </a:p>
      </dgm:t>
    </dgm:pt>
    <dgm:pt modelId="{1B250E36-CECE-4406-B704-19FAE6592F6A}" type="parTrans" cxnId="{E09753FE-650F-414F-93A2-3B7D6538DE5A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887B730C-4F83-4C4B-90BE-9C1579D907DD}" type="sibTrans" cxnId="{E09753FE-650F-414F-93A2-3B7D6538DE5A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BC2D489E-37AE-4BB2-B53B-D8060ACA7BAF}">
      <dgm:prSet custT="1"/>
      <dgm:spPr/>
      <dgm:t>
        <a:bodyPr/>
        <a:lstStyle/>
        <a:p>
          <a:r>
            <a:rPr lang="en-US" sz="2400" dirty="0" smtClean="0">
              <a:latin typeface="Arial Black" pitchFamily="34" charset="0"/>
            </a:rPr>
            <a:t>6 000</a:t>
          </a:r>
          <a:endParaRPr lang="ru-RU" sz="2400" dirty="0">
            <a:latin typeface="Arial Black" pitchFamily="34" charset="0"/>
          </a:endParaRPr>
        </a:p>
      </dgm:t>
    </dgm:pt>
    <dgm:pt modelId="{C31E3F35-73DE-45AB-A1BD-DFD4BE8DDB59}" type="parTrans" cxnId="{595E69A0-7141-4315-BDDE-C1BFD2AC287B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DB806D48-4B0D-4014-9233-4A681663142D}" type="sibTrans" cxnId="{595E69A0-7141-4315-BDDE-C1BFD2AC287B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8F65BE41-9ED1-4081-9B27-E81D6048E02B}">
      <dgm:prSet custT="1"/>
      <dgm:spPr/>
      <dgm:t>
        <a:bodyPr/>
        <a:lstStyle/>
        <a:p>
          <a:r>
            <a:rPr lang="ru-RU" sz="1200" dirty="0" smtClean="0">
              <a:latin typeface="Arial Black" pitchFamily="34" charset="0"/>
            </a:rPr>
            <a:t>Дети-сироты и дети, оставшиеся без попечения родителей; </a:t>
          </a:r>
          <a:endParaRPr lang="ru-RU" sz="1200" dirty="0">
            <a:latin typeface="Arial Black" pitchFamily="34" charset="0"/>
          </a:endParaRPr>
        </a:p>
      </dgm:t>
    </dgm:pt>
    <dgm:pt modelId="{60BC955D-322F-431A-A7C5-8850FE2B4E71}" type="parTrans" cxnId="{9B073674-80C4-4055-8E41-1F7D866F212E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AD470CAA-D890-4662-B1AC-6B0B5C621AEB}" type="sibTrans" cxnId="{9B073674-80C4-4055-8E41-1F7D866F212E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D087E8EB-35FF-439E-9F17-9FCA7B334514}">
      <dgm:prSet custT="1"/>
      <dgm:spPr/>
      <dgm:t>
        <a:bodyPr/>
        <a:lstStyle/>
        <a:p>
          <a:r>
            <a:rPr lang="ru-RU" sz="1200" dirty="0" smtClean="0">
              <a:latin typeface="Arial Black" pitchFamily="34" charset="0"/>
            </a:rPr>
            <a:t>Студенты, имевшие на момент достижения восемнадцатилетнего возраста статус детей сирот или детей, оставшихся без попечения родителей.</a:t>
          </a:r>
          <a:endParaRPr lang="ru-RU" sz="1200" dirty="0">
            <a:latin typeface="Arial Black" pitchFamily="34" charset="0"/>
          </a:endParaRPr>
        </a:p>
      </dgm:t>
    </dgm:pt>
    <dgm:pt modelId="{E8D25C9E-C87D-45F2-ACB7-5A9FA43626FC}" type="parTrans" cxnId="{676E9B10-F7BD-45A8-8540-60CB1EE8A1DB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D519B6D9-768D-462B-B577-9C3FD6DBCB30}" type="sibTrans" cxnId="{676E9B10-F7BD-45A8-8540-60CB1EE8A1DB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76982100-0B99-49D8-8A6A-1E6313ED5CB7}">
      <dgm:prSet custT="1"/>
      <dgm:spPr/>
      <dgm:t>
        <a:bodyPr/>
        <a:lstStyle/>
        <a:p>
          <a:r>
            <a:rPr lang="ru-RU" sz="1200" smtClean="0">
              <a:latin typeface="Arial Black" pitchFamily="34" charset="0"/>
            </a:rPr>
            <a:t>Студенты</a:t>
          </a:r>
          <a:r>
            <a:rPr lang="ru-RU" sz="1200" dirty="0" smtClean="0">
              <a:latin typeface="Arial Black" pitchFamily="34" charset="0"/>
            </a:rPr>
            <a:t>, потерявшие обоих или единственного родителя после достижения восемнадцатилетнего возраста.</a:t>
          </a:r>
          <a:endParaRPr lang="ru-RU" sz="1200" dirty="0">
            <a:latin typeface="Arial Black" pitchFamily="34" charset="0"/>
          </a:endParaRPr>
        </a:p>
      </dgm:t>
    </dgm:pt>
    <dgm:pt modelId="{DDB289D8-C4D1-4375-9DFB-86F6168509F3}" type="parTrans" cxnId="{4201A37D-6AB6-470B-BA9D-06C62D33EE73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A2A4F476-D215-4690-87C0-DE0F476459D1}" type="sibTrans" cxnId="{4201A37D-6AB6-470B-BA9D-06C62D33EE73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E8BDC6B3-D8C5-4F1A-BCCE-79574BC18E7F}">
      <dgm:prSet custT="1"/>
      <dgm:spPr/>
      <dgm:t>
        <a:bodyPr/>
        <a:lstStyle/>
        <a:p>
          <a:r>
            <a:rPr lang="ru-RU" sz="1200" dirty="0" smtClean="0">
              <a:latin typeface="Arial Black" pitchFamily="34" charset="0"/>
            </a:rPr>
            <a:t>Дети-инвалиды, инвалиды I, II, III групп.</a:t>
          </a:r>
          <a:endParaRPr lang="ru-RU" sz="1200" dirty="0">
            <a:latin typeface="Arial Black" pitchFamily="34" charset="0"/>
          </a:endParaRPr>
        </a:p>
      </dgm:t>
    </dgm:pt>
    <dgm:pt modelId="{F5885240-AF22-4C41-9F46-29B5061941B7}" type="parTrans" cxnId="{FD6D29E7-5AFF-455B-918A-2D44175D52C0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0DF53B4F-9E57-49FD-8B0C-175DFB978520}" type="sibTrans" cxnId="{FD6D29E7-5AFF-455B-918A-2D44175D52C0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DC84A724-C64E-41BF-BEA8-C03C12EA5D62}">
      <dgm:prSet custT="1"/>
      <dgm:spPr/>
      <dgm:t>
        <a:bodyPr/>
        <a:lstStyle/>
        <a:p>
          <a:r>
            <a:rPr lang="ru-RU" sz="1200" smtClean="0">
              <a:latin typeface="Arial Black" pitchFamily="34" charset="0"/>
            </a:rPr>
            <a:t>Лица</a:t>
          </a:r>
          <a:r>
            <a:rPr lang="ru-RU" sz="1200" dirty="0" smtClean="0">
              <a:latin typeface="Arial Black" pitchFamily="34" charset="0"/>
            </a:rPr>
            <a:t>, пострадавшим в результате аварии на Чернобыльской АЭС и других радиационных катастроф.</a:t>
          </a:r>
          <a:endParaRPr lang="ru-RU" sz="1200" dirty="0">
            <a:latin typeface="Arial Black" pitchFamily="34" charset="0"/>
          </a:endParaRPr>
        </a:p>
      </dgm:t>
    </dgm:pt>
    <dgm:pt modelId="{6E5A0BD1-9A48-4CAB-9EE2-09D9EB46108B}" type="parTrans" cxnId="{713A6075-DA0C-49C3-BDB9-0A52855BC439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CAE146C6-AE83-4313-B9AC-8A51F6927F5B}" type="sibTrans" cxnId="{713A6075-DA0C-49C3-BDB9-0A52855BC439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4181C807-CB24-4014-A6F0-D47E98BD690C}">
      <dgm:prSet custT="1"/>
      <dgm:spPr/>
      <dgm:t>
        <a:bodyPr/>
        <a:lstStyle/>
        <a:p>
          <a:r>
            <a:rPr lang="ru-RU" sz="1200" smtClean="0">
              <a:latin typeface="Arial Black" pitchFamily="34" charset="0"/>
            </a:rPr>
            <a:t>Студенты</a:t>
          </a:r>
          <a:r>
            <a:rPr lang="ru-RU" sz="1200" dirty="0" smtClean="0">
              <a:latin typeface="Arial Black" pitchFamily="34" charset="0"/>
            </a:rPr>
            <a:t>, имеющие одного или обоих родителей инвалидов.</a:t>
          </a:r>
          <a:endParaRPr lang="ru-RU" sz="1200" dirty="0">
            <a:latin typeface="Arial Black" pitchFamily="34" charset="0"/>
          </a:endParaRPr>
        </a:p>
      </dgm:t>
    </dgm:pt>
    <dgm:pt modelId="{3FD59486-5FEA-4193-AA9F-4E27551E8371}" type="parTrans" cxnId="{5F8F843E-9677-4218-81B2-B693C7A10522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6613A3DE-5B72-45D2-A31F-0FD92D913737}" type="sibTrans" cxnId="{5F8F843E-9677-4218-81B2-B693C7A10522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949A4A48-DEBA-4E52-BDBC-DFA3427EBC35}">
      <dgm:prSet custT="1"/>
      <dgm:spPr/>
      <dgm:t>
        <a:bodyPr/>
        <a:lstStyle/>
        <a:p>
          <a:r>
            <a:rPr lang="ru-RU" sz="1200" smtClean="0">
              <a:latin typeface="Arial Black" pitchFamily="34" charset="0"/>
            </a:rPr>
            <a:t>Студенты </a:t>
          </a:r>
          <a:r>
            <a:rPr lang="ru-RU" sz="1200" dirty="0" smtClean="0">
              <a:latin typeface="Arial Black" pitchFamily="34" charset="0"/>
            </a:rPr>
            <a:t>при тяжелой болезни или смерти близкого родственника.</a:t>
          </a:r>
          <a:endParaRPr lang="ru-RU" sz="1200" dirty="0">
            <a:latin typeface="Arial Black" pitchFamily="34" charset="0"/>
          </a:endParaRPr>
        </a:p>
      </dgm:t>
    </dgm:pt>
    <dgm:pt modelId="{5C69D3B4-5472-49B2-A399-B3DFC2BC90F6}" type="parTrans" cxnId="{4A3B29E1-898A-48B9-AD36-B1BD5BA95631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4883BE9C-23F5-465D-8306-0C291F373EC7}" type="sibTrans" cxnId="{4A3B29E1-898A-48B9-AD36-B1BD5BA95631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DDF5001F-C297-44C3-8A37-A86543869E3A}">
      <dgm:prSet custT="1"/>
      <dgm:spPr/>
      <dgm:t>
        <a:bodyPr/>
        <a:lstStyle/>
        <a:p>
          <a:r>
            <a:rPr lang="ru-RU" sz="1200" dirty="0" smtClean="0">
              <a:latin typeface="Arial Black" pitchFamily="34" charset="0"/>
            </a:rPr>
            <a:t>Студенты из многодетных семей (учитывая детей, не достигших восемнадцатилетнего возраста, либо обучающихся в ВУЗе на дневном отделении бюджетной формы обучения).</a:t>
          </a:r>
          <a:endParaRPr lang="ru-RU" sz="1200" dirty="0">
            <a:latin typeface="Arial Black" pitchFamily="34" charset="0"/>
          </a:endParaRPr>
        </a:p>
      </dgm:t>
    </dgm:pt>
    <dgm:pt modelId="{60ECEE4C-4F64-43AD-B960-2A589CD4C21D}" type="parTrans" cxnId="{814FBAC3-4E63-413B-9EE3-CBC62C686398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5C690A4E-04CD-4050-9445-DFFCE794FEB1}" type="sibTrans" cxnId="{814FBAC3-4E63-413B-9EE3-CBC62C686398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36611376-EF6D-41B2-8485-3F03F8BBD5E1}">
      <dgm:prSet custT="1"/>
      <dgm:spPr/>
      <dgm:t>
        <a:bodyPr/>
        <a:lstStyle/>
        <a:p>
          <a:r>
            <a:rPr lang="ru-RU" sz="1200" dirty="0" smtClean="0">
              <a:latin typeface="Arial Black" pitchFamily="34" charset="0"/>
            </a:rPr>
            <a:t>Студенты из неполных семей (имеющие одного родителя).</a:t>
          </a:r>
          <a:endParaRPr lang="ru-RU" sz="1200" dirty="0">
            <a:latin typeface="Arial Black" pitchFamily="34" charset="0"/>
          </a:endParaRPr>
        </a:p>
      </dgm:t>
    </dgm:pt>
    <dgm:pt modelId="{EE143B04-ECC7-48CE-A9E5-36A79C214B2B}">
      <dgm:prSet custT="1"/>
      <dgm:spPr/>
      <dgm:t>
        <a:bodyPr/>
        <a:lstStyle/>
        <a:p>
          <a:r>
            <a:rPr lang="en-US" sz="2400" dirty="0" smtClean="0">
              <a:latin typeface="Arial Black" pitchFamily="34" charset="0"/>
            </a:rPr>
            <a:t>3 000</a:t>
          </a:r>
          <a:endParaRPr lang="ru-RU" sz="2400" dirty="0">
            <a:latin typeface="Arial Black" pitchFamily="34" charset="0"/>
          </a:endParaRPr>
        </a:p>
      </dgm:t>
    </dgm:pt>
    <dgm:pt modelId="{D90CCCC1-40A1-4965-B43F-45EEE678E23B}" type="sibTrans" cxnId="{5B573CD6-BEA7-47AF-81CC-4D1CDD587A7C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2879E35C-85FB-4619-BFD9-31F1E500B500}" type="parTrans" cxnId="{5B573CD6-BEA7-47AF-81CC-4D1CDD587A7C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DE1D631C-ABB3-4615-90BA-6A08F74ED5AE}" type="sibTrans" cxnId="{E35F1ECD-C5F0-44EC-AA96-B80965ECF3E2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6D38BF71-A03E-4027-88EA-33919DE881DE}" type="parTrans" cxnId="{E35F1ECD-C5F0-44EC-AA96-B80965ECF3E2}">
      <dgm:prSet/>
      <dgm:spPr/>
      <dgm:t>
        <a:bodyPr/>
        <a:lstStyle/>
        <a:p>
          <a:endParaRPr lang="ru-RU" sz="2800">
            <a:latin typeface="Arial Black" pitchFamily="34" charset="0"/>
          </a:endParaRPr>
        </a:p>
      </dgm:t>
    </dgm:pt>
    <dgm:pt modelId="{9E5CA5A0-5903-4143-A0A2-DEE1EFAAFF7B}" type="pres">
      <dgm:prSet presAssocID="{FD79D87C-06DB-49B1-A2FA-3F9F44AEDF7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1D1757-0DDA-4273-9B8D-CD3F93EE4BFA}" type="pres">
      <dgm:prSet presAssocID="{8622B22C-C596-45AD-BFA8-86E527EAA481}" presName="linNode" presStyleCnt="0"/>
      <dgm:spPr/>
    </dgm:pt>
    <dgm:pt modelId="{5C4F5CC9-F3C4-4E93-BB93-223301E0E402}" type="pres">
      <dgm:prSet presAssocID="{8622B22C-C596-45AD-BFA8-86E527EAA481}" presName="parentText" presStyleLbl="node1" presStyleIdx="0" presStyleCnt="9" custScaleX="60652" custLinFactNeighborX="-9812" custLinFactNeighborY="19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120911-79DE-4DD0-A64D-6BA751DA3F58}" type="pres">
      <dgm:prSet presAssocID="{8622B22C-C596-45AD-BFA8-86E527EAA481}" presName="descendantText" presStyleLbl="alignAccFollowNode1" presStyleIdx="0" presStyleCnt="9" custScaleX="1200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E209EC-3DDF-4FB4-8CE5-6C2EA74BA133}" type="pres">
      <dgm:prSet presAssocID="{481D09F9-97A5-4FEB-AB0B-319DA447C879}" presName="sp" presStyleCnt="0"/>
      <dgm:spPr/>
    </dgm:pt>
    <dgm:pt modelId="{0A83044A-F60A-4F09-B5DE-247857E69066}" type="pres">
      <dgm:prSet presAssocID="{D97B9B1B-99BE-42A2-BE3D-69237601390D}" presName="linNode" presStyleCnt="0"/>
      <dgm:spPr/>
    </dgm:pt>
    <dgm:pt modelId="{AC6D6767-55A2-4CF0-88B5-E011B0658387}" type="pres">
      <dgm:prSet presAssocID="{D97B9B1B-99BE-42A2-BE3D-69237601390D}" presName="parentText" presStyleLbl="node1" presStyleIdx="1" presStyleCnt="9" custScaleX="60652" custLinFactNeighborX="-9812" custLinFactNeighborY="19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4B7AE1-D003-43B2-843B-80AABF7D5F1E}" type="pres">
      <dgm:prSet presAssocID="{D97B9B1B-99BE-42A2-BE3D-69237601390D}" presName="descendantText" presStyleLbl="alignAccFollowNode1" presStyleIdx="1" presStyleCnt="9" custScaleX="1200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1BEF0C-378D-4140-9331-6C119EAE93D3}" type="pres">
      <dgm:prSet presAssocID="{12FF04E7-133E-4AC4-85AF-DFAEC2BBD38F}" presName="sp" presStyleCnt="0"/>
      <dgm:spPr/>
    </dgm:pt>
    <dgm:pt modelId="{BC1A29BA-1373-476C-8F98-64C352DEDB12}" type="pres">
      <dgm:prSet presAssocID="{46A33E41-5A74-4D59-AB8C-5E430F2998CE}" presName="linNode" presStyleCnt="0"/>
      <dgm:spPr/>
    </dgm:pt>
    <dgm:pt modelId="{5752D852-1F2A-4C61-8863-ECEA7D2DED04}" type="pres">
      <dgm:prSet presAssocID="{46A33E41-5A74-4D59-AB8C-5E430F2998CE}" presName="parentText" presStyleLbl="node1" presStyleIdx="2" presStyleCnt="9" custScaleX="60652" custLinFactNeighborX="-9812" custLinFactNeighborY="19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675B0E-1DD0-4672-8EE4-40F26A01F60D}" type="pres">
      <dgm:prSet presAssocID="{46A33E41-5A74-4D59-AB8C-5E430F2998CE}" presName="descendantText" presStyleLbl="alignAccFollowNode1" presStyleIdx="2" presStyleCnt="9" custScaleX="1200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608EE1-D2AE-4497-8851-1AAB0B52C026}" type="pres">
      <dgm:prSet presAssocID="{9D2D4120-D2D3-4B3F-85FC-599C7CB8FB81}" presName="sp" presStyleCnt="0"/>
      <dgm:spPr/>
    </dgm:pt>
    <dgm:pt modelId="{68D128D7-69E6-43F1-AC4D-E639E91AC757}" type="pres">
      <dgm:prSet presAssocID="{2C11C7F9-0942-495E-A20A-7A5BD19EC291}" presName="linNode" presStyleCnt="0"/>
      <dgm:spPr/>
    </dgm:pt>
    <dgm:pt modelId="{F76ABDA4-EB01-4599-99F1-6CC702FB9D51}" type="pres">
      <dgm:prSet presAssocID="{2C11C7F9-0942-495E-A20A-7A5BD19EC291}" presName="parentText" presStyleLbl="node1" presStyleIdx="3" presStyleCnt="9" custScaleX="60652" custLinFactNeighborX="-9812" custLinFactNeighborY="19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F3ACA4-2E65-425F-AC61-EF4130EE0205}" type="pres">
      <dgm:prSet presAssocID="{2C11C7F9-0942-495E-A20A-7A5BD19EC291}" presName="descendantText" presStyleLbl="alignAccFollowNode1" presStyleIdx="3" presStyleCnt="9" custScaleX="1200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36A802-7DF3-4E93-955D-ED122C5242B9}" type="pres">
      <dgm:prSet presAssocID="{DAD7CC6A-3823-4DB5-8B56-0FB9745FE3AB}" presName="sp" presStyleCnt="0"/>
      <dgm:spPr/>
    </dgm:pt>
    <dgm:pt modelId="{FEB5FBC5-A504-4F38-A5D1-EAB5ADBCE4D1}" type="pres">
      <dgm:prSet presAssocID="{7A34E8C6-C407-4C97-AB08-E065143ADD59}" presName="linNode" presStyleCnt="0"/>
      <dgm:spPr/>
    </dgm:pt>
    <dgm:pt modelId="{22BAB4CE-1823-46A1-A8FC-51F989A64CF9}" type="pres">
      <dgm:prSet presAssocID="{7A34E8C6-C407-4C97-AB08-E065143ADD59}" presName="parentText" presStyleLbl="node1" presStyleIdx="4" presStyleCnt="9" custScaleX="60652" custLinFactNeighborX="-9812" custLinFactNeighborY="19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5E4B28-F2FB-4111-B648-1A02550F9D3D}" type="pres">
      <dgm:prSet presAssocID="{7A34E8C6-C407-4C97-AB08-E065143ADD59}" presName="descendantText" presStyleLbl="alignAccFollowNode1" presStyleIdx="4" presStyleCnt="9" custScaleX="1200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6C0DA4-F842-4F17-AA14-6153B534FCA4}" type="pres">
      <dgm:prSet presAssocID="{A4C3E5FF-D0C5-4F65-8924-D38B7889F107}" presName="sp" presStyleCnt="0"/>
      <dgm:spPr/>
    </dgm:pt>
    <dgm:pt modelId="{6C747902-8F81-4283-A0A9-0633C5C5C664}" type="pres">
      <dgm:prSet presAssocID="{F54F9938-1A64-4FED-9769-16481F1D3FE5}" presName="linNode" presStyleCnt="0"/>
      <dgm:spPr/>
    </dgm:pt>
    <dgm:pt modelId="{CE50A017-BFD6-4CEF-B3D1-F21AC2C83C06}" type="pres">
      <dgm:prSet presAssocID="{F54F9938-1A64-4FED-9769-16481F1D3FE5}" presName="parentText" presStyleLbl="node1" presStyleIdx="5" presStyleCnt="9" custScaleX="60652" custLinFactNeighborX="-9812" custLinFactNeighborY="19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BE781A-21D5-40EC-B354-C6BA7795460C}" type="pres">
      <dgm:prSet presAssocID="{F54F9938-1A64-4FED-9769-16481F1D3FE5}" presName="descendantText" presStyleLbl="alignAccFollowNode1" presStyleIdx="5" presStyleCnt="9" custScaleX="1200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90969A-7AA3-459F-AD5C-325F9338EC91}" type="pres">
      <dgm:prSet presAssocID="{6C1D8414-4EE8-4411-B9C0-AB6BBE0AF53D}" presName="sp" presStyleCnt="0"/>
      <dgm:spPr/>
    </dgm:pt>
    <dgm:pt modelId="{EC0D58A6-A3CB-4925-97B7-C3653CEC1D8B}" type="pres">
      <dgm:prSet presAssocID="{E6A875FB-CE0E-49DB-83A5-DB9270EDEC0D}" presName="linNode" presStyleCnt="0"/>
      <dgm:spPr/>
    </dgm:pt>
    <dgm:pt modelId="{0A51635D-BD23-48BC-8D79-B15CC015FB10}" type="pres">
      <dgm:prSet presAssocID="{E6A875FB-CE0E-49DB-83A5-DB9270EDEC0D}" presName="parentText" presStyleLbl="node1" presStyleIdx="6" presStyleCnt="9" custScaleX="60652" custLinFactNeighborX="-9812" custLinFactNeighborY="19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1B95B4-C009-4A2C-9D2C-BF295A9CCE86}" type="pres">
      <dgm:prSet presAssocID="{E6A875FB-CE0E-49DB-83A5-DB9270EDEC0D}" presName="descendantText" presStyleLbl="alignAccFollowNode1" presStyleIdx="6" presStyleCnt="9" custScaleX="1200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7F4D93-F7D2-4ADC-A9C1-E5815B8CCF4F}" type="pres">
      <dgm:prSet presAssocID="{887B730C-4F83-4C4B-90BE-9C1579D907DD}" presName="sp" presStyleCnt="0"/>
      <dgm:spPr/>
    </dgm:pt>
    <dgm:pt modelId="{D0AFE4EA-E4B8-4229-8653-9CC534334759}" type="pres">
      <dgm:prSet presAssocID="{BC2D489E-37AE-4BB2-B53B-D8060ACA7BAF}" presName="linNode" presStyleCnt="0"/>
      <dgm:spPr/>
    </dgm:pt>
    <dgm:pt modelId="{DE26E2AB-8F8D-4EFE-961E-AE4D8EB32F29}" type="pres">
      <dgm:prSet presAssocID="{BC2D489E-37AE-4BB2-B53B-D8060ACA7BAF}" presName="parentText" presStyleLbl="node1" presStyleIdx="7" presStyleCnt="9" custScaleX="60652" custLinFactNeighborX="-9812" custLinFactNeighborY="19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D1599C-957B-4817-8A86-7EEDC31AA22F}" type="pres">
      <dgm:prSet presAssocID="{BC2D489E-37AE-4BB2-B53B-D8060ACA7BAF}" presName="descendantText" presStyleLbl="alignAccFollowNode1" presStyleIdx="7" presStyleCnt="9" custScaleX="1200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899D75-3EF3-4FBB-84F4-2FF99D4FB72A}" type="pres">
      <dgm:prSet presAssocID="{DB806D48-4B0D-4014-9233-4A681663142D}" presName="sp" presStyleCnt="0"/>
      <dgm:spPr/>
    </dgm:pt>
    <dgm:pt modelId="{971CA813-CD8F-4494-82B9-629645BF4C5F}" type="pres">
      <dgm:prSet presAssocID="{EE143B04-ECC7-48CE-A9E5-36A79C214B2B}" presName="linNode" presStyleCnt="0"/>
      <dgm:spPr/>
    </dgm:pt>
    <dgm:pt modelId="{9E395E76-7901-4C7D-9CFA-5396FC5A967E}" type="pres">
      <dgm:prSet presAssocID="{EE143B04-ECC7-48CE-A9E5-36A79C214B2B}" presName="parentText" presStyleLbl="node1" presStyleIdx="8" presStyleCnt="9" custScaleX="60652" custLinFactNeighborX="-9812" custLinFactNeighborY="19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5B5CE9-F2F2-4508-9E7E-508639626C0E}" type="pres">
      <dgm:prSet presAssocID="{EE143B04-ECC7-48CE-A9E5-36A79C214B2B}" presName="descendantText" presStyleLbl="alignAccFollowNode1" presStyleIdx="8" presStyleCnt="9" custScaleX="1200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623CEF8-4A8D-4C3A-9E54-CFAF57592406}" srcId="{FD79D87C-06DB-49B1-A2FA-3F9F44AEDF72}" destId="{D97B9B1B-99BE-42A2-BE3D-69237601390D}" srcOrd="1" destOrd="0" parTransId="{F2A42516-0408-4488-A017-1B9CA60C4055}" sibTransId="{12FF04E7-133E-4AC4-85AF-DFAEC2BBD38F}"/>
    <dgm:cxn modelId="{FD6D29E7-5AFF-455B-918A-2D44175D52C0}" srcId="{2C11C7F9-0942-495E-A20A-7A5BD19EC291}" destId="{E8BDC6B3-D8C5-4F1A-BCCE-79574BC18E7F}" srcOrd="0" destOrd="0" parTransId="{F5885240-AF22-4C41-9F46-29B5061941B7}" sibTransId="{0DF53B4F-9E57-49FD-8B0C-175DFB978520}"/>
    <dgm:cxn modelId="{595E69A0-7141-4315-BDDE-C1BFD2AC287B}" srcId="{FD79D87C-06DB-49B1-A2FA-3F9F44AEDF72}" destId="{BC2D489E-37AE-4BB2-B53B-D8060ACA7BAF}" srcOrd="7" destOrd="0" parTransId="{C31E3F35-73DE-45AB-A1BD-DFD4BE8DDB59}" sibTransId="{DB806D48-4B0D-4014-9233-4A681663142D}"/>
    <dgm:cxn modelId="{576BDCCF-204A-476B-B4CD-8673179F6293}" srcId="{FD79D87C-06DB-49B1-A2FA-3F9F44AEDF72}" destId="{2C11C7F9-0942-495E-A20A-7A5BD19EC291}" srcOrd="3" destOrd="0" parTransId="{C0C95117-BE66-4C6C-A43F-F44C4B99B84B}" sibTransId="{DAD7CC6A-3823-4DB5-8B56-0FB9745FE3AB}"/>
    <dgm:cxn modelId="{5C7BA499-A965-4300-9991-203A3DDE558A}" type="presOf" srcId="{DDF5001F-C297-44C3-8A37-A86543869E3A}" destId="{B1D1599C-957B-4817-8A86-7EEDC31AA22F}" srcOrd="0" destOrd="0" presId="urn:microsoft.com/office/officeart/2005/8/layout/vList5"/>
    <dgm:cxn modelId="{5F8F843E-9677-4218-81B2-B693C7A10522}" srcId="{F54F9938-1A64-4FED-9769-16481F1D3FE5}" destId="{4181C807-CB24-4014-A6F0-D47E98BD690C}" srcOrd="0" destOrd="0" parTransId="{3FD59486-5FEA-4193-AA9F-4E27551E8371}" sibTransId="{6613A3DE-5B72-45D2-A31F-0FD92D913737}"/>
    <dgm:cxn modelId="{4A3B29E1-898A-48B9-AD36-B1BD5BA95631}" srcId="{E6A875FB-CE0E-49DB-83A5-DB9270EDEC0D}" destId="{949A4A48-DEBA-4E52-BDBC-DFA3427EBC35}" srcOrd="0" destOrd="0" parTransId="{5C69D3B4-5472-49B2-A399-B3DFC2BC90F6}" sibTransId="{4883BE9C-23F5-465D-8306-0C291F373EC7}"/>
    <dgm:cxn modelId="{451B53A6-3691-47ED-90B2-782F687AD20D}" type="presOf" srcId="{8F65BE41-9ED1-4081-9B27-E81D6048E02B}" destId="{6D120911-79DE-4DD0-A64D-6BA751DA3F58}" srcOrd="0" destOrd="0" presId="urn:microsoft.com/office/officeart/2005/8/layout/vList5"/>
    <dgm:cxn modelId="{B69238E4-AC08-4E45-BCB2-9CC3AC9D7242}" type="presOf" srcId="{4181C807-CB24-4014-A6F0-D47E98BD690C}" destId="{DCBE781A-21D5-40EC-B354-C6BA7795460C}" srcOrd="0" destOrd="0" presId="urn:microsoft.com/office/officeart/2005/8/layout/vList5"/>
    <dgm:cxn modelId="{2EF588FB-1128-4D28-8E43-E0F9FB9BB907}" type="presOf" srcId="{2C11C7F9-0942-495E-A20A-7A5BD19EC291}" destId="{F76ABDA4-EB01-4599-99F1-6CC702FB9D51}" srcOrd="0" destOrd="0" presId="urn:microsoft.com/office/officeart/2005/8/layout/vList5"/>
    <dgm:cxn modelId="{814FBAC3-4E63-413B-9EE3-CBC62C686398}" srcId="{BC2D489E-37AE-4BB2-B53B-D8060ACA7BAF}" destId="{DDF5001F-C297-44C3-8A37-A86543869E3A}" srcOrd="0" destOrd="0" parTransId="{60ECEE4C-4F64-43AD-B960-2A589CD4C21D}" sibTransId="{5C690A4E-04CD-4050-9445-DFFCE794FEB1}"/>
    <dgm:cxn modelId="{0DA6F070-958B-4958-B5B6-36EC694CE7B2}" type="presOf" srcId="{8622B22C-C596-45AD-BFA8-86E527EAA481}" destId="{5C4F5CC9-F3C4-4E93-BB93-223301E0E402}" srcOrd="0" destOrd="0" presId="urn:microsoft.com/office/officeart/2005/8/layout/vList5"/>
    <dgm:cxn modelId="{414071B7-E1BC-4A0F-A609-B034F19C176A}" type="presOf" srcId="{949A4A48-DEBA-4E52-BDBC-DFA3427EBC35}" destId="{961B95B4-C009-4A2C-9D2C-BF295A9CCE86}" srcOrd="0" destOrd="0" presId="urn:microsoft.com/office/officeart/2005/8/layout/vList5"/>
    <dgm:cxn modelId="{E09753FE-650F-414F-93A2-3B7D6538DE5A}" srcId="{FD79D87C-06DB-49B1-A2FA-3F9F44AEDF72}" destId="{E6A875FB-CE0E-49DB-83A5-DB9270EDEC0D}" srcOrd="6" destOrd="0" parTransId="{1B250E36-CECE-4406-B704-19FAE6592F6A}" sibTransId="{887B730C-4F83-4C4B-90BE-9C1579D907DD}"/>
    <dgm:cxn modelId="{7455034B-6147-4FFA-876E-06B87E45F864}" type="presOf" srcId="{BC2D489E-37AE-4BB2-B53B-D8060ACA7BAF}" destId="{DE26E2AB-8F8D-4EFE-961E-AE4D8EB32F29}" srcOrd="0" destOrd="0" presId="urn:microsoft.com/office/officeart/2005/8/layout/vList5"/>
    <dgm:cxn modelId="{5B573CD6-BEA7-47AF-81CC-4D1CDD587A7C}" srcId="{FD79D87C-06DB-49B1-A2FA-3F9F44AEDF72}" destId="{EE143B04-ECC7-48CE-A9E5-36A79C214B2B}" srcOrd="8" destOrd="0" parTransId="{2879E35C-85FB-4619-BFD9-31F1E500B500}" sibTransId="{D90CCCC1-40A1-4965-B43F-45EEE678E23B}"/>
    <dgm:cxn modelId="{713A6075-DA0C-49C3-BDB9-0A52855BC439}" srcId="{7A34E8C6-C407-4C97-AB08-E065143ADD59}" destId="{DC84A724-C64E-41BF-BEA8-C03C12EA5D62}" srcOrd="0" destOrd="0" parTransId="{6E5A0BD1-9A48-4CAB-9EE2-09D9EB46108B}" sibTransId="{CAE146C6-AE83-4313-B9AC-8A51F6927F5B}"/>
    <dgm:cxn modelId="{B72B7611-62F4-4202-970A-430821DDFAD0}" type="presOf" srcId="{FD79D87C-06DB-49B1-A2FA-3F9F44AEDF72}" destId="{9E5CA5A0-5903-4143-A0A2-DEE1EFAAFF7B}" srcOrd="0" destOrd="0" presId="urn:microsoft.com/office/officeart/2005/8/layout/vList5"/>
    <dgm:cxn modelId="{4201A37D-6AB6-470B-BA9D-06C62D33EE73}" srcId="{46A33E41-5A74-4D59-AB8C-5E430F2998CE}" destId="{76982100-0B99-49D8-8A6A-1E6313ED5CB7}" srcOrd="0" destOrd="0" parTransId="{DDB289D8-C4D1-4375-9DFB-86F6168509F3}" sibTransId="{A2A4F476-D215-4690-87C0-DE0F476459D1}"/>
    <dgm:cxn modelId="{FE83910E-8BA2-403C-B55B-739780C968BE}" srcId="{FD79D87C-06DB-49B1-A2FA-3F9F44AEDF72}" destId="{8622B22C-C596-45AD-BFA8-86E527EAA481}" srcOrd="0" destOrd="0" parTransId="{EAAFEDAE-FCDD-48EA-B5AB-D2B7643E6094}" sibTransId="{481D09F9-97A5-4FEB-AB0B-319DA447C879}"/>
    <dgm:cxn modelId="{E35F1ECD-C5F0-44EC-AA96-B80965ECF3E2}" srcId="{EE143B04-ECC7-48CE-A9E5-36A79C214B2B}" destId="{36611376-EF6D-41B2-8485-3F03F8BBD5E1}" srcOrd="0" destOrd="0" parTransId="{6D38BF71-A03E-4027-88EA-33919DE881DE}" sibTransId="{DE1D631C-ABB3-4615-90BA-6A08F74ED5AE}"/>
    <dgm:cxn modelId="{0BBDE233-C326-4287-BC3B-D78958DBEF11}" srcId="{FD79D87C-06DB-49B1-A2FA-3F9F44AEDF72}" destId="{46A33E41-5A74-4D59-AB8C-5E430F2998CE}" srcOrd="2" destOrd="0" parTransId="{6D74815B-9786-42D4-9BF0-B4B39D2DBA7D}" sibTransId="{9D2D4120-D2D3-4B3F-85FC-599C7CB8FB81}"/>
    <dgm:cxn modelId="{8DB3D2B4-779C-430F-8ECD-4A3AF667F8BC}" type="presOf" srcId="{EE143B04-ECC7-48CE-A9E5-36A79C214B2B}" destId="{9E395E76-7901-4C7D-9CFA-5396FC5A967E}" srcOrd="0" destOrd="0" presId="urn:microsoft.com/office/officeart/2005/8/layout/vList5"/>
    <dgm:cxn modelId="{2491BC1B-E8BC-41BF-ACD5-31FF6713E64C}" type="presOf" srcId="{36611376-EF6D-41B2-8485-3F03F8BBD5E1}" destId="{935B5CE9-F2F2-4508-9E7E-508639626C0E}" srcOrd="0" destOrd="0" presId="urn:microsoft.com/office/officeart/2005/8/layout/vList5"/>
    <dgm:cxn modelId="{7D141037-D17E-41E6-90AD-FF69B2968793}" type="presOf" srcId="{DC84A724-C64E-41BF-BEA8-C03C12EA5D62}" destId="{A25E4B28-F2FB-4111-B648-1A02550F9D3D}" srcOrd="0" destOrd="0" presId="urn:microsoft.com/office/officeart/2005/8/layout/vList5"/>
    <dgm:cxn modelId="{61CED031-0EEA-4316-879F-BFCAFD8833E0}" type="presOf" srcId="{D087E8EB-35FF-439E-9F17-9FCA7B334514}" destId="{E14B7AE1-D003-43B2-843B-80AABF7D5F1E}" srcOrd="0" destOrd="0" presId="urn:microsoft.com/office/officeart/2005/8/layout/vList5"/>
    <dgm:cxn modelId="{268AADB8-3B2A-4633-B4BB-AC5481203568}" type="presOf" srcId="{D97B9B1B-99BE-42A2-BE3D-69237601390D}" destId="{AC6D6767-55A2-4CF0-88B5-E011B0658387}" srcOrd="0" destOrd="0" presId="urn:microsoft.com/office/officeart/2005/8/layout/vList5"/>
    <dgm:cxn modelId="{EBE15B70-828E-4A60-A2FA-3A2BA988D273}" type="presOf" srcId="{76982100-0B99-49D8-8A6A-1E6313ED5CB7}" destId="{B9675B0E-1DD0-4672-8EE4-40F26A01F60D}" srcOrd="0" destOrd="0" presId="urn:microsoft.com/office/officeart/2005/8/layout/vList5"/>
    <dgm:cxn modelId="{45A79107-FB65-4D7A-A370-94200D4B7F22}" srcId="{FD79D87C-06DB-49B1-A2FA-3F9F44AEDF72}" destId="{7A34E8C6-C407-4C97-AB08-E065143ADD59}" srcOrd="4" destOrd="0" parTransId="{DC591C01-74AF-4195-A552-F806AACFF534}" sibTransId="{A4C3E5FF-D0C5-4F65-8924-D38B7889F107}"/>
    <dgm:cxn modelId="{2EBF1910-E872-4531-AB9A-088EC1FB62D4}" type="presOf" srcId="{E8BDC6B3-D8C5-4F1A-BCCE-79574BC18E7F}" destId="{47F3ACA4-2E65-425F-AC61-EF4130EE0205}" srcOrd="0" destOrd="0" presId="urn:microsoft.com/office/officeart/2005/8/layout/vList5"/>
    <dgm:cxn modelId="{910D5CA1-F496-413C-BCF1-95F2F9CCEA5B}" type="presOf" srcId="{46A33E41-5A74-4D59-AB8C-5E430F2998CE}" destId="{5752D852-1F2A-4C61-8863-ECEA7D2DED04}" srcOrd="0" destOrd="0" presId="urn:microsoft.com/office/officeart/2005/8/layout/vList5"/>
    <dgm:cxn modelId="{46717E31-A270-498B-8DF7-097BA701A288}" srcId="{FD79D87C-06DB-49B1-A2FA-3F9F44AEDF72}" destId="{F54F9938-1A64-4FED-9769-16481F1D3FE5}" srcOrd="5" destOrd="0" parTransId="{7D84EBFE-3FBE-496D-A403-055F680A991B}" sibTransId="{6C1D8414-4EE8-4411-B9C0-AB6BBE0AF53D}"/>
    <dgm:cxn modelId="{676E9B10-F7BD-45A8-8540-60CB1EE8A1DB}" srcId="{D97B9B1B-99BE-42A2-BE3D-69237601390D}" destId="{D087E8EB-35FF-439E-9F17-9FCA7B334514}" srcOrd="0" destOrd="0" parTransId="{E8D25C9E-C87D-45F2-ACB7-5A9FA43626FC}" sibTransId="{D519B6D9-768D-462B-B577-9C3FD6DBCB30}"/>
    <dgm:cxn modelId="{4AC7F4EF-9D18-4E06-B72C-91891C04CF74}" type="presOf" srcId="{7A34E8C6-C407-4C97-AB08-E065143ADD59}" destId="{22BAB4CE-1823-46A1-A8FC-51F989A64CF9}" srcOrd="0" destOrd="0" presId="urn:microsoft.com/office/officeart/2005/8/layout/vList5"/>
    <dgm:cxn modelId="{5D332EB9-557A-4DD2-95CF-588A6D77AD9C}" type="presOf" srcId="{E6A875FB-CE0E-49DB-83A5-DB9270EDEC0D}" destId="{0A51635D-BD23-48BC-8D79-B15CC015FB10}" srcOrd="0" destOrd="0" presId="urn:microsoft.com/office/officeart/2005/8/layout/vList5"/>
    <dgm:cxn modelId="{9B073674-80C4-4055-8E41-1F7D866F212E}" srcId="{8622B22C-C596-45AD-BFA8-86E527EAA481}" destId="{8F65BE41-9ED1-4081-9B27-E81D6048E02B}" srcOrd="0" destOrd="0" parTransId="{60BC955D-322F-431A-A7C5-8850FE2B4E71}" sibTransId="{AD470CAA-D890-4662-B1AC-6B0B5C621AEB}"/>
    <dgm:cxn modelId="{F0DF69B1-B63A-4226-A26E-CADB5693EA3E}" type="presOf" srcId="{F54F9938-1A64-4FED-9769-16481F1D3FE5}" destId="{CE50A017-BFD6-4CEF-B3D1-F21AC2C83C06}" srcOrd="0" destOrd="0" presId="urn:microsoft.com/office/officeart/2005/8/layout/vList5"/>
    <dgm:cxn modelId="{A0CDC06D-A012-45C5-B9DD-81F1DEC55D48}" type="presParOf" srcId="{9E5CA5A0-5903-4143-A0A2-DEE1EFAAFF7B}" destId="{741D1757-0DDA-4273-9B8D-CD3F93EE4BFA}" srcOrd="0" destOrd="0" presId="urn:microsoft.com/office/officeart/2005/8/layout/vList5"/>
    <dgm:cxn modelId="{369FD8AF-FD2F-46BD-907F-C75DEF76572C}" type="presParOf" srcId="{741D1757-0DDA-4273-9B8D-CD3F93EE4BFA}" destId="{5C4F5CC9-F3C4-4E93-BB93-223301E0E402}" srcOrd="0" destOrd="0" presId="urn:microsoft.com/office/officeart/2005/8/layout/vList5"/>
    <dgm:cxn modelId="{E922226F-4922-4390-AA0F-461CB33B2EB7}" type="presParOf" srcId="{741D1757-0DDA-4273-9B8D-CD3F93EE4BFA}" destId="{6D120911-79DE-4DD0-A64D-6BA751DA3F58}" srcOrd="1" destOrd="0" presId="urn:microsoft.com/office/officeart/2005/8/layout/vList5"/>
    <dgm:cxn modelId="{59D52178-9831-46EA-B1F0-CDA880C0738D}" type="presParOf" srcId="{9E5CA5A0-5903-4143-A0A2-DEE1EFAAFF7B}" destId="{04E209EC-3DDF-4FB4-8CE5-6C2EA74BA133}" srcOrd="1" destOrd="0" presId="urn:microsoft.com/office/officeart/2005/8/layout/vList5"/>
    <dgm:cxn modelId="{6B4517D8-9FD4-45EA-A490-D6BED9263703}" type="presParOf" srcId="{9E5CA5A0-5903-4143-A0A2-DEE1EFAAFF7B}" destId="{0A83044A-F60A-4F09-B5DE-247857E69066}" srcOrd="2" destOrd="0" presId="urn:microsoft.com/office/officeart/2005/8/layout/vList5"/>
    <dgm:cxn modelId="{81125271-31A1-40D2-AF91-5D89643BF0E9}" type="presParOf" srcId="{0A83044A-F60A-4F09-B5DE-247857E69066}" destId="{AC6D6767-55A2-4CF0-88B5-E011B0658387}" srcOrd="0" destOrd="0" presId="urn:microsoft.com/office/officeart/2005/8/layout/vList5"/>
    <dgm:cxn modelId="{4730D996-A7C2-4F52-83A5-61E710B2C84E}" type="presParOf" srcId="{0A83044A-F60A-4F09-B5DE-247857E69066}" destId="{E14B7AE1-D003-43B2-843B-80AABF7D5F1E}" srcOrd="1" destOrd="0" presId="urn:microsoft.com/office/officeart/2005/8/layout/vList5"/>
    <dgm:cxn modelId="{18780AFB-3B82-45D0-A173-1EF39C021553}" type="presParOf" srcId="{9E5CA5A0-5903-4143-A0A2-DEE1EFAAFF7B}" destId="{CF1BEF0C-378D-4140-9331-6C119EAE93D3}" srcOrd="3" destOrd="0" presId="urn:microsoft.com/office/officeart/2005/8/layout/vList5"/>
    <dgm:cxn modelId="{E3CDC723-EA79-4842-BC03-C7C115437EE8}" type="presParOf" srcId="{9E5CA5A0-5903-4143-A0A2-DEE1EFAAFF7B}" destId="{BC1A29BA-1373-476C-8F98-64C352DEDB12}" srcOrd="4" destOrd="0" presId="urn:microsoft.com/office/officeart/2005/8/layout/vList5"/>
    <dgm:cxn modelId="{69777029-FD7F-4928-AAEC-FA0AD5DE9EA8}" type="presParOf" srcId="{BC1A29BA-1373-476C-8F98-64C352DEDB12}" destId="{5752D852-1F2A-4C61-8863-ECEA7D2DED04}" srcOrd="0" destOrd="0" presId="urn:microsoft.com/office/officeart/2005/8/layout/vList5"/>
    <dgm:cxn modelId="{53FB07F2-9101-420C-8EE7-08BC611DC192}" type="presParOf" srcId="{BC1A29BA-1373-476C-8F98-64C352DEDB12}" destId="{B9675B0E-1DD0-4672-8EE4-40F26A01F60D}" srcOrd="1" destOrd="0" presId="urn:microsoft.com/office/officeart/2005/8/layout/vList5"/>
    <dgm:cxn modelId="{DC2C120A-4F9B-4DED-85B7-EDB2BC9AEE61}" type="presParOf" srcId="{9E5CA5A0-5903-4143-A0A2-DEE1EFAAFF7B}" destId="{06608EE1-D2AE-4497-8851-1AAB0B52C026}" srcOrd="5" destOrd="0" presId="urn:microsoft.com/office/officeart/2005/8/layout/vList5"/>
    <dgm:cxn modelId="{44D90F30-B1A4-4A3A-A666-2ABDA01EC7B6}" type="presParOf" srcId="{9E5CA5A0-5903-4143-A0A2-DEE1EFAAFF7B}" destId="{68D128D7-69E6-43F1-AC4D-E639E91AC757}" srcOrd="6" destOrd="0" presId="urn:microsoft.com/office/officeart/2005/8/layout/vList5"/>
    <dgm:cxn modelId="{8FEBDDDA-3B64-4A5F-9015-B21EA39D667E}" type="presParOf" srcId="{68D128D7-69E6-43F1-AC4D-E639E91AC757}" destId="{F76ABDA4-EB01-4599-99F1-6CC702FB9D51}" srcOrd="0" destOrd="0" presId="urn:microsoft.com/office/officeart/2005/8/layout/vList5"/>
    <dgm:cxn modelId="{FE84A40D-0CF7-4DFC-90B7-53EC9BAB457A}" type="presParOf" srcId="{68D128D7-69E6-43F1-AC4D-E639E91AC757}" destId="{47F3ACA4-2E65-425F-AC61-EF4130EE0205}" srcOrd="1" destOrd="0" presId="urn:microsoft.com/office/officeart/2005/8/layout/vList5"/>
    <dgm:cxn modelId="{BFAC33FB-F309-480A-B8E6-837746FD848D}" type="presParOf" srcId="{9E5CA5A0-5903-4143-A0A2-DEE1EFAAFF7B}" destId="{AA36A802-7DF3-4E93-955D-ED122C5242B9}" srcOrd="7" destOrd="0" presId="urn:microsoft.com/office/officeart/2005/8/layout/vList5"/>
    <dgm:cxn modelId="{52F51898-AE89-4019-968A-7D8DBE359F92}" type="presParOf" srcId="{9E5CA5A0-5903-4143-A0A2-DEE1EFAAFF7B}" destId="{FEB5FBC5-A504-4F38-A5D1-EAB5ADBCE4D1}" srcOrd="8" destOrd="0" presId="urn:microsoft.com/office/officeart/2005/8/layout/vList5"/>
    <dgm:cxn modelId="{842F407E-4F8B-44CB-BBF0-5017C56A2845}" type="presParOf" srcId="{FEB5FBC5-A504-4F38-A5D1-EAB5ADBCE4D1}" destId="{22BAB4CE-1823-46A1-A8FC-51F989A64CF9}" srcOrd="0" destOrd="0" presId="urn:microsoft.com/office/officeart/2005/8/layout/vList5"/>
    <dgm:cxn modelId="{A4D4EC37-4410-4937-A13D-AADBCF1B4824}" type="presParOf" srcId="{FEB5FBC5-A504-4F38-A5D1-EAB5ADBCE4D1}" destId="{A25E4B28-F2FB-4111-B648-1A02550F9D3D}" srcOrd="1" destOrd="0" presId="urn:microsoft.com/office/officeart/2005/8/layout/vList5"/>
    <dgm:cxn modelId="{C17A21F3-6A74-429B-AAF9-FB47041BF7CE}" type="presParOf" srcId="{9E5CA5A0-5903-4143-A0A2-DEE1EFAAFF7B}" destId="{756C0DA4-F842-4F17-AA14-6153B534FCA4}" srcOrd="9" destOrd="0" presId="urn:microsoft.com/office/officeart/2005/8/layout/vList5"/>
    <dgm:cxn modelId="{C19A061E-96C0-4BC3-90A2-45CC98AF4B89}" type="presParOf" srcId="{9E5CA5A0-5903-4143-A0A2-DEE1EFAAFF7B}" destId="{6C747902-8F81-4283-A0A9-0633C5C5C664}" srcOrd="10" destOrd="0" presId="urn:microsoft.com/office/officeart/2005/8/layout/vList5"/>
    <dgm:cxn modelId="{197FF403-8BA8-4EC0-8730-46C36B6FB459}" type="presParOf" srcId="{6C747902-8F81-4283-A0A9-0633C5C5C664}" destId="{CE50A017-BFD6-4CEF-B3D1-F21AC2C83C06}" srcOrd="0" destOrd="0" presId="urn:microsoft.com/office/officeart/2005/8/layout/vList5"/>
    <dgm:cxn modelId="{B5FF03D1-9BE9-410B-9FD6-7B72523F9984}" type="presParOf" srcId="{6C747902-8F81-4283-A0A9-0633C5C5C664}" destId="{DCBE781A-21D5-40EC-B354-C6BA7795460C}" srcOrd="1" destOrd="0" presId="urn:microsoft.com/office/officeart/2005/8/layout/vList5"/>
    <dgm:cxn modelId="{9122DA76-F845-4CDA-AAC2-179B2549CD4E}" type="presParOf" srcId="{9E5CA5A0-5903-4143-A0A2-DEE1EFAAFF7B}" destId="{9290969A-7AA3-459F-AD5C-325F9338EC91}" srcOrd="11" destOrd="0" presId="urn:microsoft.com/office/officeart/2005/8/layout/vList5"/>
    <dgm:cxn modelId="{132CD8AF-230A-4DC3-885A-4C306A4122E9}" type="presParOf" srcId="{9E5CA5A0-5903-4143-A0A2-DEE1EFAAFF7B}" destId="{EC0D58A6-A3CB-4925-97B7-C3653CEC1D8B}" srcOrd="12" destOrd="0" presId="urn:microsoft.com/office/officeart/2005/8/layout/vList5"/>
    <dgm:cxn modelId="{701137B2-EEDF-4B09-8A1B-CFD32F760119}" type="presParOf" srcId="{EC0D58A6-A3CB-4925-97B7-C3653CEC1D8B}" destId="{0A51635D-BD23-48BC-8D79-B15CC015FB10}" srcOrd="0" destOrd="0" presId="urn:microsoft.com/office/officeart/2005/8/layout/vList5"/>
    <dgm:cxn modelId="{E5F4EF14-49CB-4824-9437-47AC7463D495}" type="presParOf" srcId="{EC0D58A6-A3CB-4925-97B7-C3653CEC1D8B}" destId="{961B95B4-C009-4A2C-9D2C-BF295A9CCE86}" srcOrd="1" destOrd="0" presId="urn:microsoft.com/office/officeart/2005/8/layout/vList5"/>
    <dgm:cxn modelId="{7F962E42-C614-4513-A3C8-8979F945D714}" type="presParOf" srcId="{9E5CA5A0-5903-4143-A0A2-DEE1EFAAFF7B}" destId="{CB7F4D93-F7D2-4ADC-A9C1-E5815B8CCF4F}" srcOrd="13" destOrd="0" presId="urn:microsoft.com/office/officeart/2005/8/layout/vList5"/>
    <dgm:cxn modelId="{4F7D37ED-AF5B-47BB-9BDE-EDF5CB224099}" type="presParOf" srcId="{9E5CA5A0-5903-4143-A0A2-DEE1EFAAFF7B}" destId="{D0AFE4EA-E4B8-4229-8653-9CC534334759}" srcOrd="14" destOrd="0" presId="urn:microsoft.com/office/officeart/2005/8/layout/vList5"/>
    <dgm:cxn modelId="{0E4F6329-DAC9-428D-8918-CF19675374FF}" type="presParOf" srcId="{D0AFE4EA-E4B8-4229-8653-9CC534334759}" destId="{DE26E2AB-8F8D-4EFE-961E-AE4D8EB32F29}" srcOrd="0" destOrd="0" presId="urn:microsoft.com/office/officeart/2005/8/layout/vList5"/>
    <dgm:cxn modelId="{DB1ABAAD-9ABD-462E-9377-2229306ACE8A}" type="presParOf" srcId="{D0AFE4EA-E4B8-4229-8653-9CC534334759}" destId="{B1D1599C-957B-4817-8A86-7EEDC31AA22F}" srcOrd="1" destOrd="0" presId="urn:microsoft.com/office/officeart/2005/8/layout/vList5"/>
    <dgm:cxn modelId="{4C55C58C-748E-4E75-B261-0D9DD911DB38}" type="presParOf" srcId="{9E5CA5A0-5903-4143-A0A2-DEE1EFAAFF7B}" destId="{F1899D75-3EF3-4FBB-84F4-2FF99D4FB72A}" srcOrd="15" destOrd="0" presId="urn:microsoft.com/office/officeart/2005/8/layout/vList5"/>
    <dgm:cxn modelId="{FEC93311-4E2E-41C2-A227-69ABB27757DE}" type="presParOf" srcId="{9E5CA5A0-5903-4143-A0A2-DEE1EFAAFF7B}" destId="{971CA813-CD8F-4494-82B9-629645BF4C5F}" srcOrd="16" destOrd="0" presId="urn:microsoft.com/office/officeart/2005/8/layout/vList5"/>
    <dgm:cxn modelId="{C4C41C36-8E51-43F7-823E-6AD5049ECD7E}" type="presParOf" srcId="{971CA813-CD8F-4494-82B9-629645BF4C5F}" destId="{9E395E76-7901-4C7D-9CFA-5396FC5A967E}" srcOrd="0" destOrd="0" presId="urn:microsoft.com/office/officeart/2005/8/layout/vList5"/>
    <dgm:cxn modelId="{FBC2BE08-4BE3-435A-AF25-9C5CD4F6CE31}" type="presParOf" srcId="{971CA813-CD8F-4494-82B9-629645BF4C5F}" destId="{935B5CE9-F2F2-4508-9E7E-508639626C0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4A3CE14-2766-4D87-BC8E-AF552758B317}" type="doc">
      <dgm:prSet loTypeId="urn:microsoft.com/office/officeart/2005/8/layout/vList5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A3B321D-5811-47BA-8475-2C59E819E424}">
      <dgm:prSet phldrT="[Текст]" custT="1"/>
      <dgm:spPr/>
      <dgm:t>
        <a:bodyPr/>
        <a:lstStyle/>
        <a:p>
          <a:r>
            <a:rPr lang="ru-RU" sz="2400" dirty="0" smtClean="0">
              <a:latin typeface="Arial Black" pitchFamily="34" charset="0"/>
            </a:rPr>
            <a:t>6 000</a:t>
          </a:r>
          <a:endParaRPr lang="ru-RU" sz="2400" dirty="0">
            <a:latin typeface="Arial Black" pitchFamily="34" charset="0"/>
          </a:endParaRPr>
        </a:p>
      </dgm:t>
    </dgm:pt>
    <dgm:pt modelId="{CA8C554F-1DA4-457A-97C2-BD66F2A164FF}" type="parTrans" cxnId="{43D3CCC1-2340-4EA5-AE88-A87DDF30029B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0ACDEDA2-D061-4729-9DF4-B820AC038B16}" type="sibTrans" cxnId="{43D3CCC1-2340-4EA5-AE88-A87DDF30029B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C94ABD32-74D7-4B44-95D6-7ACA643ED17E}">
      <dgm:prSet custT="1"/>
      <dgm:spPr/>
      <dgm:t>
        <a:bodyPr/>
        <a:lstStyle/>
        <a:p>
          <a:r>
            <a:rPr lang="ru-RU" sz="1200" dirty="0" smtClean="0">
              <a:latin typeface="Arial Black" pitchFamily="34" charset="0"/>
            </a:rPr>
            <a:t>Студенты из семей, потерявших кормильца.</a:t>
          </a:r>
        </a:p>
      </dgm:t>
    </dgm:pt>
    <dgm:pt modelId="{E44E7D3A-2151-457A-8440-99DDDFB90EB5}" type="parTrans" cxnId="{0E3E63DD-A831-4443-90FF-81F1B5FA653C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3343B6BB-EA4D-4A8C-ADC4-E79A555BF6A5}" type="sibTrans" cxnId="{0E3E63DD-A831-4443-90FF-81F1B5FA653C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0B139973-7451-43F7-BFB9-A816B7450EC5}">
      <dgm:prSet custT="1"/>
      <dgm:spPr/>
      <dgm:t>
        <a:bodyPr/>
        <a:lstStyle/>
        <a:p>
          <a:r>
            <a:rPr lang="ru-RU" sz="1800" dirty="0" smtClean="0">
              <a:latin typeface="Arial Black" pitchFamily="34" charset="0"/>
            </a:rPr>
            <a:t>3 000 на ребёнка</a:t>
          </a:r>
        </a:p>
      </dgm:t>
    </dgm:pt>
    <dgm:pt modelId="{B410748D-4EDD-4B18-BEA2-0F5AD07FC775}" type="parTrans" cxnId="{272FE4C1-CC41-4AAE-A1BF-A2CCDA8E12AE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ECD1DBB3-846C-49B7-A690-B18E073AD5F3}" type="sibTrans" cxnId="{272FE4C1-CC41-4AAE-A1BF-A2CCDA8E12AE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2C5FA6BD-189D-4982-A7F8-12E1C962D219}">
      <dgm:prSet custT="1"/>
      <dgm:spPr/>
      <dgm:t>
        <a:bodyPr/>
        <a:lstStyle/>
        <a:p>
          <a:r>
            <a:rPr lang="ru-RU" sz="1200" dirty="0" smtClean="0">
              <a:latin typeface="Arial Black" pitchFamily="34" charset="0"/>
            </a:rPr>
            <a:t>Студенты, имеющие детей</a:t>
          </a:r>
        </a:p>
      </dgm:t>
    </dgm:pt>
    <dgm:pt modelId="{EC706F2C-7A6D-48AC-A323-08CE12CFAE5E}" type="parTrans" cxnId="{C790D756-591B-4EBD-9992-9392692BF50E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6CC56050-A0AB-4B8B-BC7A-43B66D2A231B}" type="sibTrans" cxnId="{C790D756-591B-4EBD-9992-9392692BF50E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3A0D2DF3-D4BB-4529-9B16-809807544208}">
      <dgm:prSet custT="1"/>
      <dgm:spPr/>
      <dgm:t>
        <a:bodyPr/>
        <a:lstStyle/>
        <a:p>
          <a:r>
            <a:rPr lang="ru-RU" sz="2400" smtClean="0">
              <a:latin typeface="Arial Black" pitchFamily="34" charset="0"/>
            </a:rPr>
            <a:t>5 000</a:t>
          </a:r>
          <a:endParaRPr lang="ru-RU" sz="2400" dirty="0" smtClean="0">
            <a:latin typeface="Arial Black" pitchFamily="34" charset="0"/>
          </a:endParaRPr>
        </a:p>
      </dgm:t>
    </dgm:pt>
    <dgm:pt modelId="{898D2F8D-CE19-4A0F-BF09-F3B24EF00BD6}" type="parTrans" cxnId="{BF670027-F35C-496A-9101-C3715591A8FA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D70C43FF-0A86-4CC7-ADD3-FB987E13FF08}" type="sibTrans" cxnId="{BF670027-F35C-496A-9101-C3715591A8FA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5A5B8BA9-4EB2-452E-93EC-B8DB11346147}">
      <dgm:prSet custT="1"/>
      <dgm:spPr/>
      <dgm:t>
        <a:bodyPr/>
        <a:lstStyle/>
        <a:p>
          <a:r>
            <a:rPr lang="ru-RU" sz="1200" smtClean="0">
              <a:latin typeface="Arial Black" pitchFamily="34" charset="0"/>
            </a:rPr>
            <a:t>Студенты при рождении ребенка.</a:t>
          </a:r>
          <a:endParaRPr lang="ru-RU" sz="1200" dirty="0" smtClean="0">
            <a:latin typeface="Arial Black" pitchFamily="34" charset="0"/>
          </a:endParaRPr>
        </a:p>
      </dgm:t>
    </dgm:pt>
    <dgm:pt modelId="{3887D599-DA93-4591-A5E1-64753108E7BA}" type="parTrans" cxnId="{F398F5F8-566E-4624-A089-D0E9E65F1C28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EB091E3B-94AC-4C09-B53C-A38FA87DF849}" type="sibTrans" cxnId="{F398F5F8-566E-4624-A089-D0E9E65F1C28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FEDA4F3D-C6C9-4E91-A70A-B01FAEC4E89E}">
      <dgm:prSet custT="1"/>
      <dgm:spPr/>
      <dgm:t>
        <a:bodyPr/>
        <a:lstStyle/>
        <a:p>
          <a:r>
            <a:rPr lang="ru-RU" sz="2400" smtClean="0">
              <a:latin typeface="Arial Black" pitchFamily="34" charset="0"/>
            </a:rPr>
            <a:t>3 000</a:t>
          </a:r>
          <a:endParaRPr lang="ru-RU" sz="2400" dirty="0" smtClean="0">
            <a:latin typeface="Arial Black" pitchFamily="34" charset="0"/>
          </a:endParaRPr>
        </a:p>
      </dgm:t>
    </dgm:pt>
    <dgm:pt modelId="{FEA83A14-E306-4A08-923A-D31BF3B912CC}" type="parTrans" cxnId="{C68CF936-0BF0-4B3B-BB84-E0EDECC91084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4F9580F1-272D-4F56-8620-6A336C3D3211}" type="sibTrans" cxnId="{C68CF936-0BF0-4B3B-BB84-E0EDECC91084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07C6B144-927D-45F6-93BB-A34233A9FF7B}">
      <dgm:prSet custT="1"/>
      <dgm:spPr/>
      <dgm:t>
        <a:bodyPr/>
        <a:lstStyle/>
        <a:p>
          <a:r>
            <a:rPr lang="ru-RU" sz="1200" smtClean="0">
              <a:latin typeface="Arial Black" pitchFamily="34" charset="0"/>
            </a:rPr>
            <a:t>Студентки, вставшие на учет в медицинском учреждении по беременности.</a:t>
          </a:r>
          <a:endParaRPr lang="ru-RU" sz="1200" dirty="0" smtClean="0">
            <a:latin typeface="Arial Black" pitchFamily="34" charset="0"/>
          </a:endParaRPr>
        </a:p>
      </dgm:t>
    </dgm:pt>
    <dgm:pt modelId="{47879953-7120-4620-AB3B-B427CD0AC423}" type="parTrans" cxnId="{DB803A6C-4D4A-4E90-A4D5-1A713A4DF2B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AA55CB06-7388-42E5-9AEF-ADA1D7710F3C}" type="sibTrans" cxnId="{DB803A6C-4D4A-4E90-A4D5-1A713A4DF2B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B830FAC9-5D2A-4C6F-9B52-A6FF29DDCCDB}">
      <dgm:prSet custT="1"/>
      <dgm:spPr/>
      <dgm:t>
        <a:bodyPr/>
        <a:lstStyle/>
        <a:p>
          <a:r>
            <a:rPr lang="ru-RU" sz="2400" dirty="0" smtClean="0">
              <a:latin typeface="Arial Black" pitchFamily="34" charset="0"/>
            </a:rPr>
            <a:t>от 9 000</a:t>
          </a:r>
        </a:p>
      </dgm:t>
    </dgm:pt>
    <dgm:pt modelId="{8ADAF069-9054-4A76-92B9-34228657CF13}" type="parTrans" cxnId="{B93D3ABC-C737-4760-A65B-2941412D22A6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A63467AB-8087-466A-8FB3-1C1529978EC9}" type="sibTrans" cxnId="{B93D3ABC-C737-4760-A65B-2941412D22A6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F27FB86D-232E-4BF2-8249-D697D922321D}">
      <dgm:prSet custT="1"/>
      <dgm:spPr/>
      <dgm:t>
        <a:bodyPr/>
        <a:lstStyle/>
        <a:p>
          <a:r>
            <a:rPr lang="ru-RU" sz="1200" smtClean="0">
              <a:latin typeface="Arial Black" pitchFamily="34" charset="0"/>
            </a:rPr>
            <a:t>Студенты при тяжелом заболевании.</a:t>
          </a:r>
          <a:endParaRPr lang="ru-RU" sz="1200" dirty="0" smtClean="0">
            <a:latin typeface="Arial Black" pitchFamily="34" charset="0"/>
          </a:endParaRPr>
        </a:p>
      </dgm:t>
    </dgm:pt>
    <dgm:pt modelId="{0C3D81A5-D273-4B27-94EF-A86C93CAC3BA}" type="parTrans" cxnId="{5F34B65D-FA87-4EBB-B02D-6D399F0EA0BF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9C386C63-1EA4-4EF8-A599-26E7859A92AF}" type="sibTrans" cxnId="{5F34B65D-FA87-4EBB-B02D-6D399F0EA0BF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8156125A-00D7-42DD-9445-563160958A06}">
      <dgm:prSet custT="1"/>
      <dgm:spPr/>
      <dgm:t>
        <a:bodyPr/>
        <a:lstStyle/>
        <a:p>
          <a:r>
            <a:rPr lang="ru-RU" sz="2400" smtClean="0">
              <a:latin typeface="Arial Black" pitchFamily="34" charset="0"/>
            </a:rPr>
            <a:t>6 000</a:t>
          </a:r>
          <a:endParaRPr lang="ru-RU" sz="2400" dirty="0" smtClean="0">
            <a:latin typeface="Arial Black" pitchFamily="34" charset="0"/>
          </a:endParaRPr>
        </a:p>
      </dgm:t>
    </dgm:pt>
    <dgm:pt modelId="{B4DE0CE5-DF00-435F-95E8-DFDDE8029C99}" type="parTrans" cxnId="{98627D85-2F55-481D-9A2E-8BEB047EAB3D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713C21E3-2A43-4300-8F36-2556431F4820}" type="sibTrans" cxnId="{98627D85-2F55-481D-9A2E-8BEB047EAB3D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38B88A7D-2FAD-4691-8085-C421A7BC84F5}">
      <dgm:prSet custT="1"/>
      <dgm:spPr/>
      <dgm:t>
        <a:bodyPr/>
        <a:lstStyle/>
        <a:p>
          <a:r>
            <a:rPr lang="ru-RU" sz="1200" smtClean="0">
              <a:latin typeface="Arial Black" pitchFamily="34" charset="0"/>
            </a:rPr>
            <a:t>Студенты, ставшие жертвами чрезвычайных обстоятельств (аварии, преступления, стихийного бедствия и т.п.).</a:t>
          </a:r>
          <a:endParaRPr lang="ru-RU" sz="1200" dirty="0" smtClean="0">
            <a:latin typeface="Arial Black" pitchFamily="34" charset="0"/>
          </a:endParaRPr>
        </a:p>
      </dgm:t>
    </dgm:pt>
    <dgm:pt modelId="{338ACA08-B8DD-4292-B55B-BB03D2EF31D2}" type="parTrans" cxnId="{1C48D05F-2093-4625-AE01-26E37EB46AEE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FE07B3CB-1CD4-4E16-B139-B9EBD39B17F9}" type="sibTrans" cxnId="{1C48D05F-2093-4625-AE01-26E37EB46AEE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E38E14BE-18A8-4BF2-A6AA-E2109A4FEAD6}">
      <dgm:prSet custT="1"/>
      <dgm:spPr/>
      <dgm:t>
        <a:bodyPr/>
        <a:lstStyle/>
        <a:p>
          <a:r>
            <a:rPr lang="ru-RU" sz="2400" smtClean="0">
              <a:latin typeface="Arial Black" pitchFamily="34" charset="0"/>
            </a:rPr>
            <a:t>3 000</a:t>
          </a:r>
          <a:endParaRPr lang="ru-RU" sz="2400" dirty="0" smtClean="0">
            <a:latin typeface="Arial Black" pitchFamily="34" charset="0"/>
          </a:endParaRPr>
        </a:p>
      </dgm:t>
    </dgm:pt>
    <dgm:pt modelId="{E89EDA8D-349B-44E0-9816-AFF0AEF2F41F}" type="parTrans" cxnId="{D70E382A-C197-47F8-B029-FDA303A53B09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324B46BB-3F3B-4143-ADAF-E840BF72DBA3}" type="sibTrans" cxnId="{D70E382A-C197-47F8-B029-FDA303A53B09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563395E1-B08E-48E7-A4D8-86E5B32CC90F}">
      <dgm:prSet custT="1"/>
      <dgm:spPr/>
      <dgm:t>
        <a:bodyPr/>
        <a:lstStyle/>
        <a:p>
          <a:r>
            <a:rPr lang="ru-RU" sz="1200" smtClean="0">
              <a:latin typeface="Arial Black" pitchFamily="34" charset="0"/>
            </a:rPr>
            <a:t>Студенты, являющиеся членами малоимущих семей, или одиноко проживающими гражданами, имеющими право на получение государственной социальной помощи и не назначенные на социальную стипендию.</a:t>
          </a:r>
          <a:endParaRPr lang="ru-RU" sz="1200" dirty="0" smtClean="0">
            <a:latin typeface="Arial Black" pitchFamily="34" charset="0"/>
          </a:endParaRPr>
        </a:p>
      </dgm:t>
    </dgm:pt>
    <dgm:pt modelId="{18F9EF23-0DE9-42D8-8659-6B7F810221EE}" type="parTrans" cxnId="{7ABF6863-88CC-4397-B0C7-BDB434F3BFDA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CD9C8618-DE84-4119-9B0B-15C33274ED5D}" type="sibTrans" cxnId="{7ABF6863-88CC-4397-B0C7-BDB434F3BFDA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BB2D6A39-E511-4913-B284-EE6D3FD2CF95}">
      <dgm:prSet custT="1"/>
      <dgm:spPr/>
      <dgm:t>
        <a:bodyPr/>
        <a:lstStyle/>
        <a:p>
          <a:r>
            <a:rPr lang="ru-RU" sz="2400" smtClean="0">
              <a:latin typeface="Arial Black" pitchFamily="34" charset="0"/>
            </a:rPr>
            <a:t>3 000</a:t>
          </a:r>
          <a:endParaRPr lang="ru-RU" sz="2400" dirty="0" smtClean="0">
            <a:latin typeface="Arial Black" pitchFamily="34" charset="0"/>
          </a:endParaRPr>
        </a:p>
      </dgm:t>
    </dgm:pt>
    <dgm:pt modelId="{A8776FB1-CBE7-4B48-A9E5-16AC678B4278}" type="parTrans" cxnId="{69845E69-E814-4C38-A632-517DE042A063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D988635A-D593-49FE-9AE9-E369B14A9678}" type="sibTrans" cxnId="{69845E69-E814-4C38-A632-517DE042A063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B8587D11-DAC1-47A8-B5C9-2C30F92979A1}">
      <dgm:prSet custT="1"/>
      <dgm:spPr/>
      <dgm:t>
        <a:bodyPr/>
        <a:lstStyle/>
        <a:p>
          <a:r>
            <a:rPr lang="ru-RU" sz="1200" smtClean="0">
              <a:latin typeface="Arial Black" pitchFamily="34" charset="0"/>
            </a:rPr>
            <a:t>Студенты, вступившие в брак.</a:t>
          </a:r>
          <a:endParaRPr lang="ru-RU" sz="1200" dirty="0" smtClean="0">
            <a:latin typeface="Arial Black" pitchFamily="34" charset="0"/>
          </a:endParaRPr>
        </a:p>
      </dgm:t>
    </dgm:pt>
    <dgm:pt modelId="{BF7436F4-3CB9-4B9F-94E2-5B47000E306D}" type="parTrans" cxnId="{6EEFBA20-3C8D-43DC-9F87-AD895E00534B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DE03AAF1-3656-4481-811A-BBCED874547F}" type="sibTrans" cxnId="{6EEFBA20-3C8D-43DC-9F87-AD895E00534B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6F450258-4778-4AE6-B94F-8A823669E391}">
      <dgm:prSet custT="1"/>
      <dgm:spPr/>
      <dgm:t>
        <a:bodyPr/>
        <a:lstStyle/>
        <a:p>
          <a:r>
            <a:rPr lang="ru-RU" sz="2400" smtClean="0">
              <a:latin typeface="Arial Black" pitchFamily="34" charset="0"/>
            </a:rPr>
            <a:t>от 3000</a:t>
          </a:r>
          <a:endParaRPr lang="ru-RU" sz="2400" dirty="0" smtClean="0">
            <a:latin typeface="Arial Black" pitchFamily="34" charset="0"/>
          </a:endParaRPr>
        </a:p>
      </dgm:t>
    </dgm:pt>
    <dgm:pt modelId="{65954C5B-6A1A-462B-A641-FCE57F340150}" type="parTrans" cxnId="{6E155A5D-77F5-4E69-8B64-6E487D1BC62E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9A03BB66-2630-4CA2-960A-A8273EABD4D2}" type="sibTrans" cxnId="{6E155A5D-77F5-4E69-8B64-6E487D1BC62E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B5FDC6A5-A5BC-488A-AFFD-772B2CB85029}">
      <dgm:prSet custT="1"/>
      <dgm:spPr/>
      <dgm:t>
        <a:bodyPr/>
        <a:lstStyle/>
        <a:p>
          <a:r>
            <a:rPr lang="ru-RU" sz="1200" smtClean="0">
              <a:latin typeface="Arial Black" pitchFamily="34" charset="0"/>
            </a:rPr>
            <a:t>Другие категории нуждающихся</a:t>
          </a:r>
          <a:endParaRPr lang="ru-RU" sz="1200" dirty="0">
            <a:latin typeface="Arial Black" pitchFamily="34" charset="0"/>
          </a:endParaRPr>
        </a:p>
      </dgm:t>
    </dgm:pt>
    <dgm:pt modelId="{BC462F07-E057-4FB4-AA63-4D4ACE93C0A9}" type="parTrans" cxnId="{8D0FC9D2-172D-44C0-A4A1-E49349D925CB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7C456DD6-E169-4D18-A867-D9FA204CF358}" type="sibTrans" cxnId="{8D0FC9D2-172D-44C0-A4A1-E49349D925CB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6CA226FC-8EE8-4F3C-A99F-4FB09D8D3C10}" type="pres">
      <dgm:prSet presAssocID="{24A3CE14-2766-4D87-BC8E-AF552758B31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E19885-A4B4-4473-8E24-A9062901059B}" type="pres">
      <dgm:prSet presAssocID="{7A3B321D-5811-47BA-8475-2C59E819E424}" presName="linNode" presStyleCnt="0"/>
      <dgm:spPr/>
    </dgm:pt>
    <dgm:pt modelId="{06AD6B7E-361C-4953-B265-9ADAFA7C65A8}" type="pres">
      <dgm:prSet presAssocID="{7A3B321D-5811-47BA-8475-2C59E819E424}" presName="parentText" presStyleLbl="node1" presStyleIdx="0" presStyleCnt="9" custScaleX="55367" custLinFactNeighborX="-2345" custLinFactNeighborY="-175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041037-25C1-4587-B411-091A562E386A}" type="pres">
      <dgm:prSet presAssocID="{7A3B321D-5811-47BA-8475-2C59E819E424}" presName="descendantText" presStyleLbl="alignAccFollowNode1" presStyleIdx="0" presStyleCnt="9" custScaleX="1238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3922A0-3212-486C-8FE6-58BF8A273F55}" type="pres">
      <dgm:prSet presAssocID="{0ACDEDA2-D061-4729-9DF4-B820AC038B16}" presName="sp" presStyleCnt="0"/>
      <dgm:spPr/>
    </dgm:pt>
    <dgm:pt modelId="{FB26C894-46A6-4028-9AE6-AACB9A7BA847}" type="pres">
      <dgm:prSet presAssocID="{0B139973-7451-43F7-BFB9-A816B7450EC5}" presName="linNode" presStyleCnt="0"/>
      <dgm:spPr/>
    </dgm:pt>
    <dgm:pt modelId="{29D228B6-5A7D-4C26-9037-180632705BE8}" type="pres">
      <dgm:prSet presAssocID="{0B139973-7451-43F7-BFB9-A816B7450EC5}" presName="parentText" presStyleLbl="node1" presStyleIdx="1" presStyleCnt="9" custScaleX="55367" custLinFactNeighborX="-12553" custLinFactNeighborY="-26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5B66E2-9477-45CE-B394-B8AD3DBBE521}" type="pres">
      <dgm:prSet presAssocID="{0B139973-7451-43F7-BFB9-A816B7450EC5}" presName="descendantText" presStyleLbl="alignAccFollowNode1" presStyleIdx="1" presStyleCnt="9" custScaleX="1238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7863DF-633A-4220-A734-03230D0DBC8A}" type="pres">
      <dgm:prSet presAssocID="{ECD1DBB3-846C-49B7-A690-B18E073AD5F3}" presName="sp" presStyleCnt="0"/>
      <dgm:spPr/>
    </dgm:pt>
    <dgm:pt modelId="{B8CE91DD-4C7B-45C0-A511-37B7B951F78B}" type="pres">
      <dgm:prSet presAssocID="{3A0D2DF3-D4BB-4529-9B16-809807544208}" presName="linNode" presStyleCnt="0"/>
      <dgm:spPr/>
    </dgm:pt>
    <dgm:pt modelId="{9A409058-C45E-414E-ACD9-B9346E8A1799}" type="pres">
      <dgm:prSet presAssocID="{3A0D2DF3-D4BB-4529-9B16-809807544208}" presName="parentText" presStyleLbl="node1" presStyleIdx="2" presStyleCnt="9" custScaleX="55367" custLinFactNeighborX="-2345" custLinFactNeighborY="-191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22BB3E-4DA8-4011-9010-3368916961EB}" type="pres">
      <dgm:prSet presAssocID="{3A0D2DF3-D4BB-4529-9B16-809807544208}" presName="descendantText" presStyleLbl="alignAccFollowNode1" presStyleIdx="2" presStyleCnt="9" custScaleX="1238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641A30-1FC6-4758-B7D9-1A27FA0BA2B5}" type="pres">
      <dgm:prSet presAssocID="{D70C43FF-0A86-4CC7-ADD3-FB987E13FF08}" presName="sp" presStyleCnt="0"/>
      <dgm:spPr/>
    </dgm:pt>
    <dgm:pt modelId="{A2E230B7-9E7C-4042-8A0D-96DA38CDDFAB}" type="pres">
      <dgm:prSet presAssocID="{FEDA4F3D-C6C9-4E91-A70A-B01FAEC4E89E}" presName="linNode" presStyleCnt="0"/>
      <dgm:spPr/>
    </dgm:pt>
    <dgm:pt modelId="{FEA50D32-2FD4-4AF9-85AC-534DC6711E4B}" type="pres">
      <dgm:prSet presAssocID="{FEDA4F3D-C6C9-4E91-A70A-B01FAEC4E89E}" presName="parentText" presStyleLbl="node1" presStyleIdx="3" presStyleCnt="9" custScaleX="55367" custLinFactNeighborX="-2345" custLinFactNeighborY="-191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228D8A-3918-4900-B498-84992C416941}" type="pres">
      <dgm:prSet presAssocID="{FEDA4F3D-C6C9-4E91-A70A-B01FAEC4E89E}" presName="descendantText" presStyleLbl="alignAccFollowNode1" presStyleIdx="3" presStyleCnt="9" custScaleX="1238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11D69D-2D96-4717-B295-72EB3BA5FE85}" type="pres">
      <dgm:prSet presAssocID="{4F9580F1-272D-4F56-8620-6A336C3D3211}" presName="sp" presStyleCnt="0"/>
      <dgm:spPr/>
    </dgm:pt>
    <dgm:pt modelId="{72F204D1-704F-428D-85D8-5045B7F35406}" type="pres">
      <dgm:prSet presAssocID="{B830FAC9-5D2A-4C6F-9B52-A6FF29DDCCDB}" presName="linNode" presStyleCnt="0"/>
      <dgm:spPr/>
    </dgm:pt>
    <dgm:pt modelId="{9CB5FE35-7D53-43AF-A4C9-ECCEE75D34FE}" type="pres">
      <dgm:prSet presAssocID="{B830FAC9-5D2A-4C6F-9B52-A6FF29DDCCDB}" presName="parentText" presStyleLbl="node1" presStyleIdx="4" presStyleCnt="9" custScaleX="55367" custLinFactNeighborX="-2345" custLinFactNeighborY="-191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24DD9C-3178-41EB-B280-BDB6B2F57480}" type="pres">
      <dgm:prSet presAssocID="{B830FAC9-5D2A-4C6F-9B52-A6FF29DDCCDB}" presName="descendantText" presStyleLbl="alignAccFollowNode1" presStyleIdx="4" presStyleCnt="9" custScaleX="1238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072980-389C-494B-8B7A-743099663B8E}" type="pres">
      <dgm:prSet presAssocID="{A63467AB-8087-466A-8FB3-1C1529978EC9}" presName="sp" presStyleCnt="0"/>
      <dgm:spPr/>
    </dgm:pt>
    <dgm:pt modelId="{CA712A36-03E2-4D87-BE3F-DDBD467B7A38}" type="pres">
      <dgm:prSet presAssocID="{8156125A-00D7-42DD-9445-563160958A06}" presName="linNode" presStyleCnt="0"/>
      <dgm:spPr/>
    </dgm:pt>
    <dgm:pt modelId="{1ECED8F1-1F5A-4E80-ADA3-7FA2C1D2F471}" type="pres">
      <dgm:prSet presAssocID="{8156125A-00D7-42DD-9445-563160958A06}" presName="parentText" presStyleLbl="node1" presStyleIdx="5" presStyleCnt="9" custScaleX="55367" custLinFactNeighborX="-2345" custLinFactNeighborY="-191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1177F7-C914-48FC-B26B-22D4CBEFFE6A}" type="pres">
      <dgm:prSet presAssocID="{8156125A-00D7-42DD-9445-563160958A06}" presName="descendantText" presStyleLbl="alignAccFollowNode1" presStyleIdx="5" presStyleCnt="9" custScaleX="1238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562758-5E0F-4D89-A0F3-1AC2E4F91AB4}" type="pres">
      <dgm:prSet presAssocID="{713C21E3-2A43-4300-8F36-2556431F4820}" presName="sp" presStyleCnt="0"/>
      <dgm:spPr/>
    </dgm:pt>
    <dgm:pt modelId="{D60C7A97-D3FB-41CA-B14E-CB828C9F27F5}" type="pres">
      <dgm:prSet presAssocID="{E38E14BE-18A8-4BF2-A6AA-E2109A4FEAD6}" presName="linNode" presStyleCnt="0"/>
      <dgm:spPr/>
    </dgm:pt>
    <dgm:pt modelId="{ED9B8609-5735-4B3D-AC10-06FC92521BEB}" type="pres">
      <dgm:prSet presAssocID="{E38E14BE-18A8-4BF2-A6AA-E2109A4FEAD6}" presName="parentText" presStyleLbl="node1" presStyleIdx="6" presStyleCnt="9" custScaleX="55367" custScaleY="162482" custLinFactNeighborX="-2348" custLinFactNeighborY="-191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BD7595-D4B8-476E-8165-A0A07867008E}" type="pres">
      <dgm:prSet presAssocID="{E38E14BE-18A8-4BF2-A6AA-E2109A4FEAD6}" presName="descendantText" presStyleLbl="alignAccFollowNode1" presStyleIdx="6" presStyleCnt="9" custScaleX="123835" custScaleY="1624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DC575F-6294-4809-B8AA-C35CF4C4DF91}" type="pres">
      <dgm:prSet presAssocID="{324B46BB-3F3B-4143-ADAF-E840BF72DBA3}" presName="sp" presStyleCnt="0"/>
      <dgm:spPr/>
    </dgm:pt>
    <dgm:pt modelId="{B80D6D59-FC27-47F0-BFF8-E43198A57C3A}" type="pres">
      <dgm:prSet presAssocID="{BB2D6A39-E511-4913-B284-EE6D3FD2CF95}" presName="linNode" presStyleCnt="0"/>
      <dgm:spPr/>
    </dgm:pt>
    <dgm:pt modelId="{604EA463-A02A-4F45-913D-37810B48519A}" type="pres">
      <dgm:prSet presAssocID="{BB2D6A39-E511-4913-B284-EE6D3FD2CF95}" presName="parentText" presStyleLbl="node1" presStyleIdx="7" presStyleCnt="9" custScaleX="55367" custLinFactNeighborX="-12553" custLinFactNeighborY="-26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6D69FC-81AA-4BD3-8E28-2E95CE2ACBE6}" type="pres">
      <dgm:prSet presAssocID="{BB2D6A39-E511-4913-B284-EE6D3FD2CF95}" presName="descendantText" presStyleLbl="alignAccFollowNode1" presStyleIdx="7" presStyleCnt="9" custScaleX="1238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256553-BABD-4DD6-B12A-1DF13E38D7B6}" type="pres">
      <dgm:prSet presAssocID="{D988635A-D593-49FE-9AE9-E369B14A9678}" presName="sp" presStyleCnt="0"/>
      <dgm:spPr/>
    </dgm:pt>
    <dgm:pt modelId="{4A41D99D-9DFD-44A6-A997-F3EFA2EFC273}" type="pres">
      <dgm:prSet presAssocID="{6F450258-4778-4AE6-B94F-8A823669E391}" presName="linNode" presStyleCnt="0"/>
      <dgm:spPr/>
    </dgm:pt>
    <dgm:pt modelId="{4914CD89-E900-4000-A5B2-519B2BEE6717}" type="pres">
      <dgm:prSet presAssocID="{6F450258-4778-4AE6-B94F-8A823669E391}" presName="parentText" presStyleLbl="node1" presStyleIdx="8" presStyleCnt="9" custScaleX="55367" custLinFactNeighborX="-12553" custLinFactNeighborY="-26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A3ADF8-B912-4B08-9728-39D50F3C7507}" type="pres">
      <dgm:prSet presAssocID="{6F450258-4778-4AE6-B94F-8A823669E391}" presName="descendantText" presStyleLbl="alignAccFollowNode1" presStyleIdx="8" presStyleCnt="9" custScaleX="124178" custLinFactNeighborX="0" custLinFactNeighborY="-32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6C0A9E6-E589-426A-A026-4EA4C61C6850}" type="presOf" srcId="{B830FAC9-5D2A-4C6F-9B52-A6FF29DDCCDB}" destId="{9CB5FE35-7D53-43AF-A4C9-ECCEE75D34FE}" srcOrd="0" destOrd="0" presId="urn:microsoft.com/office/officeart/2005/8/layout/vList5"/>
    <dgm:cxn modelId="{8D0FC9D2-172D-44C0-A4A1-E49349D925CB}" srcId="{6F450258-4778-4AE6-B94F-8A823669E391}" destId="{B5FDC6A5-A5BC-488A-AFFD-772B2CB85029}" srcOrd="0" destOrd="0" parTransId="{BC462F07-E057-4FB4-AA63-4D4ACE93C0A9}" sibTransId="{7C456DD6-E169-4D18-A867-D9FA204CF358}"/>
    <dgm:cxn modelId="{69845E69-E814-4C38-A632-517DE042A063}" srcId="{24A3CE14-2766-4D87-BC8E-AF552758B317}" destId="{BB2D6A39-E511-4913-B284-EE6D3FD2CF95}" srcOrd="7" destOrd="0" parTransId="{A8776FB1-CBE7-4B48-A9E5-16AC678B4278}" sibTransId="{D988635A-D593-49FE-9AE9-E369B14A9678}"/>
    <dgm:cxn modelId="{98627D85-2F55-481D-9A2E-8BEB047EAB3D}" srcId="{24A3CE14-2766-4D87-BC8E-AF552758B317}" destId="{8156125A-00D7-42DD-9445-563160958A06}" srcOrd="5" destOrd="0" parTransId="{B4DE0CE5-DF00-435F-95E8-DFDDE8029C99}" sibTransId="{713C21E3-2A43-4300-8F36-2556431F4820}"/>
    <dgm:cxn modelId="{AD55DF68-94AC-4A32-BC91-16E921F0FF6A}" type="presOf" srcId="{FEDA4F3D-C6C9-4E91-A70A-B01FAEC4E89E}" destId="{FEA50D32-2FD4-4AF9-85AC-534DC6711E4B}" srcOrd="0" destOrd="0" presId="urn:microsoft.com/office/officeart/2005/8/layout/vList5"/>
    <dgm:cxn modelId="{CC3AC476-4E6B-4B6A-9AB1-C14168E8DBB8}" type="presOf" srcId="{5A5B8BA9-4EB2-452E-93EC-B8DB11346147}" destId="{2B22BB3E-4DA8-4011-9010-3368916961EB}" srcOrd="0" destOrd="0" presId="urn:microsoft.com/office/officeart/2005/8/layout/vList5"/>
    <dgm:cxn modelId="{C4E2A8E1-F2CB-4AF0-9898-06410E1F12B1}" type="presOf" srcId="{F27FB86D-232E-4BF2-8249-D697D922321D}" destId="{7724DD9C-3178-41EB-B280-BDB6B2F57480}" srcOrd="0" destOrd="0" presId="urn:microsoft.com/office/officeart/2005/8/layout/vList5"/>
    <dgm:cxn modelId="{9EA488FD-4F0F-4D63-84D1-44CC1F434B26}" type="presOf" srcId="{3A0D2DF3-D4BB-4529-9B16-809807544208}" destId="{9A409058-C45E-414E-ACD9-B9346E8A1799}" srcOrd="0" destOrd="0" presId="urn:microsoft.com/office/officeart/2005/8/layout/vList5"/>
    <dgm:cxn modelId="{6CB2338A-4F2E-48E4-A68A-95F487CF3308}" type="presOf" srcId="{24A3CE14-2766-4D87-BC8E-AF552758B317}" destId="{6CA226FC-8EE8-4F3C-A99F-4FB09D8D3C10}" srcOrd="0" destOrd="0" presId="urn:microsoft.com/office/officeart/2005/8/layout/vList5"/>
    <dgm:cxn modelId="{EA8D5EB6-B7CE-4535-936A-774983877132}" type="presOf" srcId="{38B88A7D-2FAD-4691-8085-C421A7BC84F5}" destId="{961177F7-C914-48FC-B26B-22D4CBEFFE6A}" srcOrd="0" destOrd="0" presId="urn:microsoft.com/office/officeart/2005/8/layout/vList5"/>
    <dgm:cxn modelId="{B1598D29-7DFD-4235-8D19-157E4BA94E4F}" type="presOf" srcId="{0B139973-7451-43F7-BFB9-A816B7450EC5}" destId="{29D228B6-5A7D-4C26-9037-180632705BE8}" srcOrd="0" destOrd="0" presId="urn:microsoft.com/office/officeart/2005/8/layout/vList5"/>
    <dgm:cxn modelId="{CF979AED-E3F8-4262-91A9-7C09CCCCB8DE}" type="presOf" srcId="{E38E14BE-18A8-4BF2-A6AA-E2109A4FEAD6}" destId="{ED9B8609-5735-4B3D-AC10-06FC92521BEB}" srcOrd="0" destOrd="0" presId="urn:microsoft.com/office/officeart/2005/8/layout/vList5"/>
    <dgm:cxn modelId="{272FE4C1-CC41-4AAE-A1BF-A2CCDA8E12AE}" srcId="{24A3CE14-2766-4D87-BC8E-AF552758B317}" destId="{0B139973-7451-43F7-BFB9-A816B7450EC5}" srcOrd="1" destOrd="0" parTransId="{B410748D-4EDD-4B18-BEA2-0F5AD07FC775}" sibTransId="{ECD1DBB3-846C-49B7-A690-B18E073AD5F3}"/>
    <dgm:cxn modelId="{0E3E63DD-A831-4443-90FF-81F1B5FA653C}" srcId="{7A3B321D-5811-47BA-8475-2C59E819E424}" destId="{C94ABD32-74D7-4B44-95D6-7ACA643ED17E}" srcOrd="0" destOrd="0" parTransId="{E44E7D3A-2151-457A-8440-99DDDFB90EB5}" sibTransId="{3343B6BB-EA4D-4A8C-ADC4-E79A555BF6A5}"/>
    <dgm:cxn modelId="{664E6DE6-0705-4952-A2F1-EB6D69D38CA1}" type="presOf" srcId="{07C6B144-927D-45F6-93BB-A34233A9FF7B}" destId="{0D228D8A-3918-4900-B498-84992C416941}" srcOrd="0" destOrd="0" presId="urn:microsoft.com/office/officeart/2005/8/layout/vList5"/>
    <dgm:cxn modelId="{7F4BB50E-1EF2-4187-879F-962CE87E37EC}" type="presOf" srcId="{B5FDC6A5-A5BC-488A-AFFD-772B2CB85029}" destId="{A4A3ADF8-B912-4B08-9728-39D50F3C7507}" srcOrd="0" destOrd="0" presId="urn:microsoft.com/office/officeart/2005/8/layout/vList5"/>
    <dgm:cxn modelId="{C68CF936-0BF0-4B3B-BB84-E0EDECC91084}" srcId="{24A3CE14-2766-4D87-BC8E-AF552758B317}" destId="{FEDA4F3D-C6C9-4E91-A70A-B01FAEC4E89E}" srcOrd="3" destOrd="0" parTransId="{FEA83A14-E306-4A08-923A-D31BF3B912CC}" sibTransId="{4F9580F1-272D-4F56-8620-6A336C3D3211}"/>
    <dgm:cxn modelId="{C790D756-591B-4EBD-9992-9392692BF50E}" srcId="{0B139973-7451-43F7-BFB9-A816B7450EC5}" destId="{2C5FA6BD-189D-4982-A7F8-12E1C962D219}" srcOrd="0" destOrd="0" parTransId="{EC706F2C-7A6D-48AC-A323-08CE12CFAE5E}" sibTransId="{6CC56050-A0AB-4B8B-BC7A-43B66D2A231B}"/>
    <dgm:cxn modelId="{105A1B03-D1B9-457A-B739-CCB11453FEF4}" type="presOf" srcId="{8156125A-00D7-42DD-9445-563160958A06}" destId="{1ECED8F1-1F5A-4E80-ADA3-7FA2C1D2F471}" srcOrd="0" destOrd="0" presId="urn:microsoft.com/office/officeart/2005/8/layout/vList5"/>
    <dgm:cxn modelId="{BF670027-F35C-496A-9101-C3715591A8FA}" srcId="{24A3CE14-2766-4D87-BC8E-AF552758B317}" destId="{3A0D2DF3-D4BB-4529-9B16-809807544208}" srcOrd="2" destOrd="0" parTransId="{898D2F8D-CE19-4A0F-BF09-F3B24EF00BD6}" sibTransId="{D70C43FF-0A86-4CC7-ADD3-FB987E13FF08}"/>
    <dgm:cxn modelId="{F398F5F8-566E-4624-A089-D0E9E65F1C28}" srcId="{3A0D2DF3-D4BB-4529-9B16-809807544208}" destId="{5A5B8BA9-4EB2-452E-93EC-B8DB11346147}" srcOrd="0" destOrd="0" parTransId="{3887D599-DA93-4591-A5E1-64753108E7BA}" sibTransId="{EB091E3B-94AC-4C09-B53C-A38FA87DF849}"/>
    <dgm:cxn modelId="{B93D3ABC-C737-4760-A65B-2941412D22A6}" srcId="{24A3CE14-2766-4D87-BC8E-AF552758B317}" destId="{B830FAC9-5D2A-4C6F-9B52-A6FF29DDCCDB}" srcOrd="4" destOrd="0" parTransId="{8ADAF069-9054-4A76-92B9-34228657CF13}" sibTransId="{A63467AB-8087-466A-8FB3-1C1529978EC9}"/>
    <dgm:cxn modelId="{A407A6EA-B9CF-4C47-906A-45B8A071204B}" type="presOf" srcId="{C94ABD32-74D7-4B44-95D6-7ACA643ED17E}" destId="{0B041037-25C1-4587-B411-091A562E386A}" srcOrd="0" destOrd="0" presId="urn:microsoft.com/office/officeart/2005/8/layout/vList5"/>
    <dgm:cxn modelId="{6E155A5D-77F5-4E69-8B64-6E487D1BC62E}" srcId="{24A3CE14-2766-4D87-BC8E-AF552758B317}" destId="{6F450258-4778-4AE6-B94F-8A823669E391}" srcOrd="8" destOrd="0" parTransId="{65954C5B-6A1A-462B-A641-FCE57F340150}" sibTransId="{9A03BB66-2630-4CA2-960A-A8273EABD4D2}"/>
    <dgm:cxn modelId="{6EEFBA20-3C8D-43DC-9F87-AD895E00534B}" srcId="{BB2D6A39-E511-4913-B284-EE6D3FD2CF95}" destId="{B8587D11-DAC1-47A8-B5C9-2C30F92979A1}" srcOrd="0" destOrd="0" parTransId="{BF7436F4-3CB9-4B9F-94E2-5B47000E306D}" sibTransId="{DE03AAF1-3656-4481-811A-BBCED874547F}"/>
    <dgm:cxn modelId="{5F34B65D-FA87-4EBB-B02D-6D399F0EA0BF}" srcId="{B830FAC9-5D2A-4C6F-9B52-A6FF29DDCCDB}" destId="{F27FB86D-232E-4BF2-8249-D697D922321D}" srcOrd="0" destOrd="0" parTransId="{0C3D81A5-D273-4B27-94EF-A86C93CAC3BA}" sibTransId="{9C386C63-1EA4-4EF8-A599-26E7859A92AF}"/>
    <dgm:cxn modelId="{DB803A6C-4D4A-4E90-A4D5-1A713A4DF2B7}" srcId="{FEDA4F3D-C6C9-4E91-A70A-B01FAEC4E89E}" destId="{07C6B144-927D-45F6-93BB-A34233A9FF7B}" srcOrd="0" destOrd="0" parTransId="{47879953-7120-4620-AB3B-B427CD0AC423}" sibTransId="{AA55CB06-7388-42E5-9AEF-ADA1D7710F3C}"/>
    <dgm:cxn modelId="{839AC9DA-FB78-4407-A802-E2D09628D2BA}" type="presOf" srcId="{BB2D6A39-E511-4913-B284-EE6D3FD2CF95}" destId="{604EA463-A02A-4F45-913D-37810B48519A}" srcOrd="0" destOrd="0" presId="urn:microsoft.com/office/officeart/2005/8/layout/vList5"/>
    <dgm:cxn modelId="{3BE52AC0-76F1-4D83-86C9-2F5330A0DBB8}" type="presOf" srcId="{2C5FA6BD-189D-4982-A7F8-12E1C962D219}" destId="{6E5B66E2-9477-45CE-B394-B8AD3DBBE521}" srcOrd="0" destOrd="0" presId="urn:microsoft.com/office/officeart/2005/8/layout/vList5"/>
    <dgm:cxn modelId="{7ABF6863-88CC-4397-B0C7-BDB434F3BFDA}" srcId="{E38E14BE-18A8-4BF2-A6AA-E2109A4FEAD6}" destId="{563395E1-B08E-48E7-A4D8-86E5B32CC90F}" srcOrd="0" destOrd="0" parTransId="{18F9EF23-0DE9-42D8-8659-6B7F810221EE}" sibTransId="{CD9C8618-DE84-4119-9B0B-15C33274ED5D}"/>
    <dgm:cxn modelId="{1C48D05F-2093-4625-AE01-26E37EB46AEE}" srcId="{8156125A-00D7-42DD-9445-563160958A06}" destId="{38B88A7D-2FAD-4691-8085-C421A7BC84F5}" srcOrd="0" destOrd="0" parTransId="{338ACA08-B8DD-4292-B55B-BB03D2EF31D2}" sibTransId="{FE07B3CB-1CD4-4E16-B139-B9EBD39B17F9}"/>
    <dgm:cxn modelId="{DA2748F3-32AD-4904-A689-A4CB0689D5AB}" type="presOf" srcId="{7A3B321D-5811-47BA-8475-2C59E819E424}" destId="{06AD6B7E-361C-4953-B265-9ADAFA7C65A8}" srcOrd="0" destOrd="0" presId="urn:microsoft.com/office/officeart/2005/8/layout/vList5"/>
    <dgm:cxn modelId="{2335BDAC-B587-428A-A55A-9C2897F40685}" type="presOf" srcId="{563395E1-B08E-48E7-A4D8-86E5B32CC90F}" destId="{0ABD7595-D4B8-476E-8165-A0A07867008E}" srcOrd="0" destOrd="0" presId="urn:microsoft.com/office/officeart/2005/8/layout/vList5"/>
    <dgm:cxn modelId="{43D3CCC1-2340-4EA5-AE88-A87DDF30029B}" srcId="{24A3CE14-2766-4D87-BC8E-AF552758B317}" destId="{7A3B321D-5811-47BA-8475-2C59E819E424}" srcOrd="0" destOrd="0" parTransId="{CA8C554F-1DA4-457A-97C2-BD66F2A164FF}" sibTransId="{0ACDEDA2-D061-4729-9DF4-B820AC038B16}"/>
    <dgm:cxn modelId="{26DC47AD-9152-4215-B6B7-F1FAABD9B4A8}" type="presOf" srcId="{B8587D11-DAC1-47A8-B5C9-2C30F92979A1}" destId="{386D69FC-81AA-4BD3-8E28-2E95CE2ACBE6}" srcOrd="0" destOrd="0" presId="urn:microsoft.com/office/officeart/2005/8/layout/vList5"/>
    <dgm:cxn modelId="{A777B761-CE03-462C-AC8E-1702B2FD7025}" type="presOf" srcId="{6F450258-4778-4AE6-B94F-8A823669E391}" destId="{4914CD89-E900-4000-A5B2-519B2BEE6717}" srcOrd="0" destOrd="0" presId="urn:microsoft.com/office/officeart/2005/8/layout/vList5"/>
    <dgm:cxn modelId="{D70E382A-C197-47F8-B029-FDA303A53B09}" srcId="{24A3CE14-2766-4D87-BC8E-AF552758B317}" destId="{E38E14BE-18A8-4BF2-A6AA-E2109A4FEAD6}" srcOrd="6" destOrd="0" parTransId="{E89EDA8D-349B-44E0-9816-AFF0AEF2F41F}" sibTransId="{324B46BB-3F3B-4143-ADAF-E840BF72DBA3}"/>
    <dgm:cxn modelId="{77C58D60-1DC9-47C3-BAB7-20A23720FF67}" type="presParOf" srcId="{6CA226FC-8EE8-4F3C-A99F-4FB09D8D3C10}" destId="{6BE19885-A4B4-4473-8E24-A9062901059B}" srcOrd="0" destOrd="0" presId="urn:microsoft.com/office/officeart/2005/8/layout/vList5"/>
    <dgm:cxn modelId="{412BEAD5-1591-4D04-8F5B-54FF7BA9C496}" type="presParOf" srcId="{6BE19885-A4B4-4473-8E24-A9062901059B}" destId="{06AD6B7E-361C-4953-B265-9ADAFA7C65A8}" srcOrd="0" destOrd="0" presId="urn:microsoft.com/office/officeart/2005/8/layout/vList5"/>
    <dgm:cxn modelId="{6FC7D426-10FB-42DC-BBB8-E1FA2B7700C0}" type="presParOf" srcId="{6BE19885-A4B4-4473-8E24-A9062901059B}" destId="{0B041037-25C1-4587-B411-091A562E386A}" srcOrd="1" destOrd="0" presId="urn:microsoft.com/office/officeart/2005/8/layout/vList5"/>
    <dgm:cxn modelId="{C266F9D7-3D4C-4AD3-AC1A-634239E7E747}" type="presParOf" srcId="{6CA226FC-8EE8-4F3C-A99F-4FB09D8D3C10}" destId="{C23922A0-3212-486C-8FE6-58BF8A273F55}" srcOrd="1" destOrd="0" presId="urn:microsoft.com/office/officeart/2005/8/layout/vList5"/>
    <dgm:cxn modelId="{4F779BCB-1B50-4399-ABF6-3C06BE0B0D42}" type="presParOf" srcId="{6CA226FC-8EE8-4F3C-A99F-4FB09D8D3C10}" destId="{FB26C894-46A6-4028-9AE6-AACB9A7BA847}" srcOrd="2" destOrd="0" presId="urn:microsoft.com/office/officeart/2005/8/layout/vList5"/>
    <dgm:cxn modelId="{DA07687D-AB6B-4088-A1A7-6FE367FF0F4A}" type="presParOf" srcId="{FB26C894-46A6-4028-9AE6-AACB9A7BA847}" destId="{29D228B6-5A7D-4C26-9037-180632705BE8}" srcOrd="0" destOrd="0" presId="urn:microsoft.com/office/officeart/2005/8/layout/vList5"/>
    <dgm:cxn modelId="{E398F1AD-9E80-498C-B245-AF78819E34A9}" type="presParOf" srcId="{FB26C894-46A6-4028-9AE6-AACB9A7BA847}" destId="{6E5B66E2-9477-45CE-B394-B8AD3DBBE521}" srcOrd="1" destOrd="0" presId="urn:microsoft.com/office/officeart/2005/8/layout/vList5"/>
    <dgm:cxn modelId="{5C75055E-EADF-4DAA-AB30-0626D35F8D15}" type="presParOf" srcId="{6CA226FC-8EE8-4F3C-A99F-4FB09D8D3C10}" destId="{E77863DF-633A-4220-A734-03230D0DBC8A}" srcOrd="3" destOrd="0" presId="urn:microsoft.com/office/officeart/2005/8/layout/vList5"/>
    <dgm:cxn modelId="{4418A44F-FCB2-40EF-B38D-CA262F1A071D}" type="presParOf" srcId="{6CA226FC-8EE8-4F3C-A99F-4FB09D8D3C10}" destId="{B8CE91DD-4C7B-45C0-A511-37B7B951F78B}" srcOrd="4" destOrd="0" presId="urn:microsoft.com/office/officeart/2005/8/layout/vList5"/>
    <dgm:cxn modelId="{19F20E79-500E-46E4-9E0C-449E69283975}" type="presParOf" srcId="{B8CE91DD-4C7B-45C0-A511-37B7B951F78B}" destId="{9A409058-C45E-414E-ACD9-B9346E8A1799}" srcOrd="0" destOrd="0" presId="urn:microsoft.com/office/officeart/2005/8/layout/vList5"/>
    <dgm:cxn modelId="{AF79CDD8-FD3E-4799-80ED-63565985CB5C}" type="presParOf" srcId="{B8CE91DD-4C7B-45C0-A511-37B7B951F78B}" destId="{2B22BB3E-4DA8-4011-9010-3368916961EB}" srcOrd="1" destOrd="0" presId="urn:microsoft.com/office/officeart/2005/8/layout/vList5"/>
    <dgm:cxn modelId="{7A5D7391-5675-4874-A2F2-B9061C203130}" type="presParOf" srcId="{6CA226FC-8EE8-4F3C-A99F-4FB09D8D3C10}" destId="{3E641A30-1FC6-4758-B7D9-1A27FA0BA2B5}" srcOrd="5" destOrd="0" presId="urn:microsoft.com/office/officeart/2005/8/layout/vList5"/>
    <dgm:cxn modelId="{857DE2F1-846A-4B1B-86E6-55376DDD31CA}" type="presParOf" srcId="{6CA226FC-8EE8-4F3C-A99F-4FB09D8D3C10}" destId="{A2E230B7-9E7C-4042-8A0D-96DA38CDDFAB}" srcOrd="6" destOrd="0" presId="urn:microsoft.com/office/officeart/2005/8/layout/vList5"/>
    <dgm:cxn modelId="{D0288358-7660-4DB8-889B-E9F60362A333}" type="presParOf" srcId="{A2E230B7-9E7C-4042-8A0D-96DA38CDDFAB}" destId="{FEA50D32-2FD4-4AF9-85AC-534DC6711E4B}" srcOrd="0" destOrd="0" presId="urn:microsoft.com/office/officeart/2005/8/layout/vList5"/>
    <dgm:cxn modelId="{CD88766D-4617-46EE-B138-47DBE3933564}" type="presParOf" srcId="{A2E230B7-9E7C-4042-8A0D-96DA38CDDFAB}" destId="{0D228D8A-3918-4900-B498-84992C416941}" srcOrd="1" destOrd="0" presId="urn:microsoft.com/office/officeart/2005/8/layout/vList5"/>
    <dgm:cxn modelId="{BE87712B-265B-46DB-97E0-968F5AB2DE2B}" type="presParOf" srcId="{6CA226FC-8EE8-4F3C-A99F-4FB09D8D3C10}" destId="{9E11D69D-2D96-4717-B295-72EB3BA5FE85}" srcOrd="7" destOrd="0" presId="urn:microsoft.com/office/officeart/2005/8/layout/vList5"/>
    <dgm:cxn modelId="{B2BF0DF9-0AB3-4B7B-BC68-73F5355BBBD3}" type="presParOf" srcId="{6CA226FC-8EE8-4F3C-A99F-4FB09D8D3C10}" destId="{72F204D1-704F-428D-85D8-5045B7F35406}" srcOrd="8" destOrd="0" presId="urn:microsoft.com/office/officeart/2005/8/layout/vList5"/>
    <dgm:cxn modelId="{0BCBDFEA-36ED-42F8-AF62-33D486E788AF}" type="presParOf" srcId="{72F204D1-704F-428D-85D8-5045B7F35406}" destId="{9CB5FE35-7D53-43AF-A4C9-ECCEE75D34FE}" srcOrd="0" destOrd="0" presId="urn:microsoft.com/office/officeart/2005/8/layout/vList5"/>
    <dgm:cxn modelId="{6E9158A8-D483-483D-966D-04F464BB3152}" type="presParOf" srcId="{72F204D1-704F-428D-85D8-5045B7F35406}" destId="{7724DD9C-3178-41EB-B280-BDB6B2F57480}" srcOrd="1" destOrd="0" presId="urn:microsoft.com/office/officeart/2005/8/layout/vList5"/>
    <dgm:cxn modelId="{3E825A0B-09A7-4F57-A4FC-1DC12EE203AA}" type="presParOf" srcId="{6CA226FC-8EE8-4F3C-A99F-4FB09D8D3C10}" destId="{40072980-389C-494B-8B7A-743099663B8E}" srcOrd="9" destOrd="0" presId="urn:microsoft.com/office/officeart/2005/8/layout/vList5"/>
    <dgm:cxn modelId="{DEDF17CC-17C0-4937-BB1F-A7F4064E6809}" type="presParOf" srcId="{6CA226FC-8EE8-4F3C-A99F-4FB09D8D3C10}" destId="{CA712A36-03E2-4D87-BE3F-DDBD467B7A38}" srcOrd="10" destOrd="0" presId="urn:microsoft.com/office/officeart/2005/8/layout/vList5"/>
    <dgm:cxn modelId="{43C90179-E294-4A89-AA3B-F0C47EDFA82E}" type="presParOf" srcId="{CA712A36-03E2-4D87-BE3F-DDBD467B7A38}" destId="{1ECED8F1-1F5A-4E80-ADA3-7FA2C1D2F471}" srcOrd="0" destOrd="0" presId="urn:microsoft.com/office/officeart/2005/8/layout/vList5"/>
    <dgm:cxn modelId="{14204BEA-BAEC-4B6D-8D69-7384E0B32D3E}" type="presParOf" srcId="{CA712A36-03E2-4D87-BE3F-DDBD467B7A38}" destId="{961177F7-C914-48FC-B26B-22D4CBEFFE6A}" srcOrd="1" destOrd="0" presId="urn:microsoft.com/office/officeart/2005/8/layout/vList5"/>
    <dgm:cxn modelId="{E2303537-9137-4024-B6F4-A5398CF809C7}" type="presParOf" srcId="{6CA226FC-8EE8-4F3C-A99F-4FB09D8D3C10}" destId="{1E562758-5E0F-4D89-A0F3-1AC2E4F91AB4}" srcOrd="11" destOrd="0" presId="urn:microsoft.com/office/officeart/2005/8/layout/vList5"/>
    <dgm:cxn modelId="{EAF66F7C-6130-4E65-9EC7-473866099D93}" type="presParOf" srcId="{6CA226FC-8EE8-4F3C-A99F-4FB09D8D3C10}" destId="{D60C7A97-D3FB-41CA-B14E-CB828C9F27F5}" srcOrd="12" destOrd="0" presId="urn:microsoft.com/office/officeart/2005/8/layout/vList5"/>
    <dgm:cxn modelId="{9BDFB5B8-21C9-4C77-B0C7-A931961FD591}" type="presParOf" srcId="{D60C7A97-D3FB-41CA-B14E-CB828C9F27F5}" destId="{ED9B8609-5735-4B3D-AC10-06FC92521BEB}" srcOrd="0" destOrd="0" presId="urn:microsoft.com/office/officeart/2005/8/layout/vList5"/>
    <dgm:cxn modelId="{E59FAA22-4A27-4273-9564-DEB172570ADA}" type="presParOf" srcId="{D60C7A97-D3FB-41CA-B14E-CB828C9F27F5}" destId="{0ABD7595-D4B8-476E-8165-A0A07867008E}" srcOrd="1" destOrd="0" presId="urn:microsoft.com/office/officeart/2005/8/layout/vList5"/>
    <dgm:cxn modelId="{8BF4256C-932F-4B69-BCD8-22EC62C94D88}" type="presParOf" srcId="{6CA226FC-8EE8-4F3C-A99F-4FB09D8D3C10}" destId="{D4DC575F-6294-4809-B8AA-C35CF4C4DF91}" srcOrd="13" destOrd="0" presId="urn:microsoft.com/office/officeart/2005/8/layout/vList5"/>
    <dgm:cxn modelId="{9A9DCD0C-249C-4BB9-884A-267465C7C69C}" type="presParOf" srcId="{6CA226FC-8EE8-4F3C-A99F-4FB09D8D3C10}" destId="{B80D6D59-FC27-47F0-BFF8-E43198A57C3A}" srcOrd="14" destOrd="0" presId="urn:microsoft.com/office/officeart/2005/8/layout/vList5"/>
    <dgm:cxn modelId="{6F11D62D-3A5A-44EF-A0BB-6E77C147940A}" type="presParOf" srcId="{B80D6D59-FC27-47F0-BFF8-E43198A57C3A}" destId="{604EA463-A02A-4F45-913D-37810B48519A}" srcOrd="0" destOrd="0" presId="urn:microsoft.com/office/officeart/2005/8/layout/vList5"/>
    <dgm:cxn modelId="{381B5D8C-2FCF-475B-A8F1-8788A7BDC4FC}" type="presParOf" srcId="{B80D6D59-FC27-47F0-BFF8-E43198A57C3A}" destId="{386D69FC-81AA-4BD3-8E28-2E95CE2ACBE6}" srcOrd="1" destOrd="0" presId="urn:microsoft.com/office/officeart/2005/8/layout/vList5"/>
    <dgm:cxn modelId="{4E0444F6-0CD7-4250-89AC-0DFA566332F0}" type="presParOf" srcId="{6CA226FC-8EE8-4F3C-A99F-4FB09D8D3C10}" destId="{9A256553-BABD-4DD6-B12A-1DF13E38D7B6}" srcOrd="15" destOrd="0" presId="urn:microsoft.com/office/officeart/2005/8/layout/vList5"/>
    <dgm:cxn modelId="{27DCB6AB-D1AB-42AB-B8EB-1881BB3983A4}" type="presParOf" srcId="{6CA226FC-8EE8-4F3C-A99F-4FB09D8D3C10}" destId="{4A41D99D-9DFD-44A6-A997-F3EFA2EFC273}" srcOrd="16" destOrd="0" presId="urn:microsoft.com/office/officeart/2005/8/layout/vList5"/>
    <dgm:cxn modelId="{03967B4A-1938-4D83-AF03-B0C90956C89B}" type="presParOf" srcId="{4A41D99D-9DFD-44A6-A997-F3EFA2EFC273}" destId="{4914CD89-E900-4000-A5B2-519B2BEE6717}" srcOrd="0" destOrd="0" presId="urn:microsoft.com/office/officeart/2005/8/layout/vList5"/>
    <dgm:cxn modelId="{39DBC98A-E87A-44CE-A8D6-14C0A0DC8D92}" type="presParOf" srcId="{4A41D99D-9DFD-44A6-A997-F3EFA2EFC273}" destId="{A4A3ADF8-B912-4B08-9728-39D50F3C750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18C77041-9066-48A8-B41D-E74D80892A9F}" type="doc">
      <dgm:prSet loTypeId="urn:microsoft.com/office/officeart/2005/8/layout/bProcess3" loCatId="process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6BA04F3-C795-4EB1-9E49-DD36F7FDFE1A}">
      <dgm:prSet phldrT="[Текст]" custT="1"/>
      <dgm:spPr/>
      <dgm:t>
        <a:bodyPr/>
        <a:lstStyle/>
        <a:p>
          <a:pPr algn="ctr"/>
          <a:r>
            <a:rPr lang="ru-RU" sz="2000" b="1" dirty="0" smtClean="0">
              <a:latin typeface="Arial Black" pitchFamily="34" charset="0"/>
            </a:rPr>
            <a:t>Постановление правительства РФ  от 02.07.2012 №679 «О повышении стипендий нуждающимся студентам первого и второго курсов федеральных государственных образовательных учреждений высшего профессионального образования, обучающимся по очной форме обучения за счёт бюджетных ассигнований федерального бюджета по программам </a:t>
          </a:r>
          <a:r>
            <a:rPr lang="ru-RU" sz="2000" b="1" dirty="0" err="1" smtClean="0">
              <a:latin typeface="Arial Black" pitchFamily="34" charset="0"/>
            </a:rPr>
            <a:t>бакалавриата</a:t>
          </a:r>
          <a:r>
            <a:rPr lang="ru-RU" sz="2000" b="1" dirty="0" smtClean="0">
              <a:latin typeface="Arial Black" pitchFamily="34" charset="0"/>
            </a:rPr>
            <a:t> и программам подготовки специалиста и имеющим оценки успеваемости «хорошо» и «отлично»</a:t>
          </a:r>
          <a:r>
            <a:rPr lang="ru-RU" sz="1800" dirty="0" smtClean="0">
              <a:latin typeface="Arial Black" pitchFamily="34" charset="0"/>
            </a:rPr>
            <a:t/>
          </a:r>
          <a:br>
            <a:rPr lang="ru-RU" sz="1800" dirty="0" smtClean="0">
              <a:latin typeface="Arial Black" pitchFamily="34" charset="0"/>
            </a:rPr>
          </a:br>
          <a:endParaRPr lang="ru-RU" sz="1800" dirty="0"/>
        </a:p>
      </dgm:t>
    </dgm:pt>
    <dgm:pt modelId="{37D1F578-84E3-48BC-95B8-79B403087AA9}" type="parTrans" cxnId="{23950E3D-53EC-447A-954A-7808F260D3B6}">
      <dgm:prSet/>
      <dgm:spPr/>
      <dgm:t>
        <a:bodyPr/>
        <a:lstStyle/>
        <a:p>
          <a:endParaRPr lang="ru-RU"/>
        </a:p>
      </dgm:t>
    </dgm:pt>
    <dgm:pt modelId="{172EED1E-7BF7-48A7-BCF6-C9DEDA4E8203}" type="sibTrans" cxnId="{23950E3D-53EC-447A-954A-7808F260D3B6}">
      <dgm:prSet>
        <dgm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7E712D0E-1360-4CAC-927B-2CB8C578D9C3}">
      <dgm:prSet phldrT="[Текст]"/>
      <dgm:spPr/>
      <dgm:t>
        <a:bodyPr/>
        <a:lstStyle/>
        <a:p>
          <a:r>
            <a:rPr lang="ru-RU" i="1" dirty="0" smtClean="0">
              <a:solidFill>
                <a:schemeClr val="tx1"/>
              </a:solidFill>
              <a:latin typeface="Arial Black" pitchFamily="34" charset="0"/>
            </a:rPr>
            <a:t>Минимальная стипендия – 6 307 рублей</a:t>
          </a:r>
          <a:endParaRPr lang="ru-RU" dirty="0">
            <a:solidFill>
              <a:schemeClr val="tx1"/>
            </a:solidFill>
          </a:endParaRPr>
        </a:p>
      </dgm:t>
    </dgm:pt>
    <dgm:pt modelId="{2A6010B5-1DD9-4079-98D0-1F415F172284}" type="parTrans" cxnId="{922AC5FF-0C29-4BC1-A4A4-02B366DC2859}">
      <dgm:prSet/>
      <dgm:spPr/>
      <dgm:t>
        <a:bodyPr/>
        <a:lstStyle/>
        <a:p>
          <a:endParaRPr lang="ru-RU"/>
        </a:p>
      </dgm:t>
    </dgm:pt>
    <dgm:pt modelId="{E1E565A4-C539-4ACE-BD5D-27A364D213C8}" type="sibTrans" cxnId="{922AC5FF-0C29-4BC1-A4A4-02B366DC2859}">
      <dgm:prSet/>
      <dgm:spPr/>
      <dgm:t>
        <a:bodyPr/>
        <a:lstStyle/>
        <a:p>
          <a:endParaRPr lang="ru-RU"/>
        </a:p>
      </dgm:t>
    </dgm:pt>
    <dgm:pt modelId="{7F0E654C-13B0-4533-AED5-60FB54DC53C7}" type="pres">
      <dgm:prSet presAssocID="{18C77041-9066-48A8-B41D-E74D80892A9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BAE47B-98D3-4453-BE41-F34F3CF9D6E6}" type="pres">
      <dgm:prSet presAssocID="{C6BA04F3-C795-4EB1-9E49-DD36F7FDFE1A}" presName="node" presStyleLbl="node1" presStyleIdx="0" presStyleCnt="2" custScaleX="316313" custScaleY="258665" custLinFactNeighborX="-2585" custLinFactNeighborY="110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71F75-B50B-4D78-87F8-71884F98E2D0}" type="pres">
      <dgm:prSet presAssocID="{172EED1E-7BF7-48A7-BCF6-C9DEDA4E8203}" presName="sibTrans" presStyleLbl="sibTrans1D1" presStyleIdx="0" presStyleCnt="1"/>
      <dgm:spPr>
        <a:prstGeom prst="downArrow">
          <a:avLst/>
        </a:prstGeom>
      </dgm:spPr>
      <dgm:t>
        <a:bodyPr/>
        <a:lstStyle/>
        <a:p>
          <a:endParaRPr lang="ru-RU"/>
        </a:p>
      </dgm:t>
    </dgm:pt>
    <dgm:pt modelId="{0C15E410-5309-48CA-9E84-4513969032FB}" type="pres">
      <dgm:prSet presAssocID="{172EED1E-7BF7-48A7-BCF6-C9DEDA4E8203}" presName="connectorText" presStyleLbl="sibTrans1D1" presStyleIdx="0" presStyleCnt="1"/>
      <dgm:spPr/>
      <dgm:t>
        <a:bodyPr/>
        <a:lstStyle/>
        <a:p>
          <a:endParaRPr lang="ru-RU"/>
        </a:p>
      </dgm:t>
    </dgm:pt>
    <dgm:pt modelId="{E9BECB4E-421C-494B-AA06-90E9ED60D2D4}" type="pres">
      <dgm:prSet presAssocID="{7E712D0E-1360-4CAC-927B-2CB8C578D9C3}" presName="node" presStyleLbl="node1" presStyleIdx="1" presStyleCnt="2" custAng="0" custScaleX="297813" custScaleY="66414" custLinFactNeighborX="8816" custLinFactNeighborY="-7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B6B89AB-6D62-4418-B17D-123A37DFEC46}" type="presOf" srcId="{C6BA04F3-C795-4EB1-9E49-DD36F7FDFE1A}" destId="{A0BAE47B-98D3-4453-BE41-F34F3CF9D6E6}" srcOrd="0" destOrd="0" presId="urn:microsoft.com/office/officeart/2005/8/layout/bProcess3"/>
    <dgm:cxn modelId="{79F83552-A7D7-4AEA-92B6-F3027C5D2356}" type="presOf" srcId="{172EED1E-7BF7-48A7-BCF6-C9DEDA4E8203}" destId="{18F71F75-B50B-4D78-87F8-71884F98E2D0}" srcOrd="0" destOrd="0" presId="urn:microsoft.com/office/officeart/2005/8/layout/bProcess3"/>
    <dgm:cxn modelId="{922AC5FF-0C29-4BC1-A4A4-02B366DC2859}" srcId="{18C77041-9066-48A8-B41D-E74D80892A9F}" destId="{7E712D0E-1360-4CAC-927B-2CB8C578D9C3}" srcOrd="1" destOrd="0" parTransId="{2A6010B5-1DD9-4079-98D0-1F415F172284}" sibTransId="{E1E565A4-C539-4ACE-BD5D-27A364D213C8}"/>
    <dgm:cxn modelId="{A18B9C5D-D698-45F6-BE9F-FA8300412AF5}" type="presOf" srcId="{172EED1E-7BF7-48A7-BCF6-C9DEDA4E8203}" destId="{0C15E410-5309-48CA-9E84-4513969032FB}" srcOrd="1" destOrd="0" presId="urn:microsoft.com/office/officeart/2005/8/layout/bProcess3"/>
    <dgm:cxn modelId="{9B1D0290-2045-4AE3-8F22-D321EF7E1F4D}" type="presOf" srcId="{7E712D0E-1360-4CAC-927B-2CB8C578D9C3}" destId="{E9BECB4E-421C-494B-AA06-90E9ED60D2D4}" srcOrd="0" destOrd="0" presId="urn:microsoft.com/office/officeart/2005/8/layout/bProcess3"/>
    <dgm:cxn modelId="{23950E3D-53EC-447A-954A-7808F260D3B6}" srcId="{18C77041-9066-48A8-B41D-E74D80892A9F}" destId="{C6BA04F3-C795-4EB1-9E49-DD36F7FDFE1A}" srcOrd="0" destOrd="0" parTransId="{37D1F578-84E3-48BC-95B8-79B403087AA9}" sibTransId="{172EED1E-7BF7-48A7-BCF6-C9DEDA4E8203}"/>
    <dgm:cxn modelId="{07EDD02B-D161-4692-8CC6-1FD21669A7AA}" type="presOf" srcId="{18C77041-9066-48A8-B41D-E74D80892A9F}" destId="{7F0E654C-13B0-4533-AED5-60FB54DC53C7}" srcOrd="0" destOrd="0" presId="urn:microsoft.com/office/officeart/2005/8/layout/bProcess3"/>
    <dgm:cxn modelId="{428FA95F-31AD-4E42-8B07-2B3EEBADCC01}" type="presParOf" srcId="{7F0E654C-13B0-4533-AED5-60FB54DC53C7}" destId="{A0BAE47B-98D3-4453-BE41-F34F3CF9D6E6}" srcOrd="0" destOrd="0" presId="urn:microsoft.com/office/officeart/2005/8/layout/bProcess3"/>
    <dgm:cxn modelId="{F9F07091-FFD2-49B7-BC88-208EADAB764E}" type="presParOf" srcId="{7F0E654C-13B0-4533-AED5-60FB54DC53C7}" destId="{18F71F75-B50B-4D78-87F8-71884F98E2D0}" srcOrd="1" destOrd="0" presId="urn:microsoft.com/office/officeart/2005/8/layout/bProcess3"/>
    <dgm:cxn modelId="{B04633C6-3119-4877-8B62-DA043C70B695}" type="presParOf" srcId="{18F71F75-B50B-4D78-87F8-71884F98E2D0}" destId="{0C15E410-5309-48CA-9E84-4513969032FB}" srcOrd="0" destOrd="0" presId="urn:microsoft.com/office/officeart/2005/8/layout/bProcess3"/>
    <dgm:cxn modelId="{10849BD5-E352-4D15-98D2-BA8B1EFF81F8}" type="presParOf" srcId="{7F0E654C-13B0-4533-AED5-60FB54DC53C7}" destId="{E9BECB4E-421C-494B-AA06-90E9ED60D2D4}" srcOrd="2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747FCF-FA34-4E7D-96D1-34F647FA1E0A}" type="doc">
      <dgm:prSet loTypeId="urn:microsoft.com/office/officeart/2005/8/layout/process4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7BA629B-1582-46AC-B43A-C52FAF631C97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Arial Black" pitchFamily="34" charset="0"/>
            </a:rPr>
            <a:t>Постановление правительства РФ от 18.11.2011 №945</a:t>
          </a:r>
          <a:endParaRPr lang="ru-RU" sz="1800" dirty="0">
            <a:solidFill>
              <a:schemeClr val="tx1"/>
            </a:solidFill>
            <a:latin typeface="Arial Black" pitchFamily="34" charset="0"/>
          </a:endParaRPr>
        </a:p>
      </dgm:t>
    </dgm:pt>
    <dgm:pt modelId="{7907B2EA-4F66-416B-8F6F-C117850F2A29}" type="parTrans" cxnId="{9C03C32C-97FC-4984-AE4F-DE723E15BD73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935BB1B4-E257-48FD-9238-5A6240DCD84B}" type="sibTrans" cxnId="{9C03C32C-97FC-4984-AE4F-DE723E15BD73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3ADED436-3F14-4369-A51B-2E09683B5770}">
      <dgm:prSet phldrT="[Текст]"/>
      <dgm:spPr/>
      <dgm:t>
        <a:bodyPr/>
        <a:lstStyle/>
        <a:p>
          <a:r>
            <a:rPr lang="ru-RU" dirty="0" smtClean="0">
              <a:latin typeface="Arial Black" pitchFamily="34" charset="0"/>
            </a:rPr>
            <a:t>«О порядке совершенствования стипендиального обеспечения обучающихся федеральных государственных  образовательных учреждениях профессионального образования»</a:t>
          </a:r>
          <a:endParaRPr lang="ru-RU" dirty="0">
            <a:latin typeface="Arial Black" pitchFamily="34" charset="0"/>
          </a:endParaRPr>
        </a:p>
      </dgm:t>
    </dgm:pt>
    <dgm:pt modelId="{7B369D84-905B-496B-97C5-8C509E84A5D0}" type="parTrans" cxnId="{25F12EFC-261D-43D3-A222-C21FBF96DEF1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E17EFCE4-DE3F-4494-A357-5DB3DD01DC3F}" type="sibTrans" cxnId="{25F12EFC-261D-43D3-A222-C21FBF96DEF1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242DAC36-2BF3-4767-BDAC-2D4EEFED0D84}" type="pres">
      <dgm:prSet presAssocID="{71747FCF-FA34-4E7D-96D1-34F647FA1E0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4636053-C103-4CA5-BB20-F7D505E0324C}" type="pres">
      <dgm:prSet presAssocID="{3ADED436-3F14-4369-A51B-2E09683B5770}" presName="boxAndChildren" presStyleCnt="0"/>
      <dgm:spPr/>
    </dgm:pt>
    <dgm:pt modelId="{A31288DF-BDB4-4E8D-840C-1D801A98C1FA}" type="pres">
      <dgm:prSet presAssocID="{3ADED436-3F14-4369-A51B-2E09683B5770}" presName="parentTextBox" presStyleLbl="node1" presStyleIdx="0" presStyleCnt="2"/>
      <dgm:spPr/>
      <dgm:t>
        <a:bodyPr/>
        <a:lstStyle/>
        <a:p>
          <a:endParaRPr lang="ru-RU"/>
        </a:p>
      </dgm:t>
    </dgm:pt>
    <dgm:pt modelId="{C8E05D3C-8E40-426A-A5A8-0FFF04EF27BF}" type="pres">
      <dgm:prSet presAssocID="{935BB1B4-E257-48FD-9238-5A6240DCD84B}" presName="sp" presStyleCnt="0"/>
      <dgm:spPr/>
    </dgm:pt>
    <dgm:pt modelId="{F8208142-6DA1-40D7-877D-9813EB466B4F}" type="pres">
      <dgm:prSet presAssocID="{97BA629B-1582-46AC-B43A-C52FAF631C97}" presName="arrowAndChildren" presStyleCnt="0"/>
      <dgm:spPr/>
    </dgm:pt>
    <dgm:pt modelId="{2BF1C958-CB19-4F02-B257-49D8F1BE4C94}" type="pres">
      <dgm:prSet presAssocID="{97BA629B-1582-46AC-B43A-C52FAF631C97}" presName="parentTextArrow" presStyleLbl="node1" presStyleIdx="1" presStyleCnt="2" custLinFactNeighborX="388" custLinFactNeighborY="563"/>
      <dgm:spPr/>
      <dgm:t>
        <a:bodyPr/>
        <a:lstStyle/>
        <a:p>
          <a:endParaRPr lang="ru-RU"/>
        </a:p>
      </dgm:t>
    </dgm:pt>
  </dgm:ptLst>
  <dgm:cxnLst>
    <dgm:cxn modelId="{4C2BDBAA-3C69-47D4-A8B4-63CD9CC5792D}" type="presOf" srcId="{3ADED436-3F14-4369-A51B-2E09683B5770}" destId="{A31288DF-BDB4-4E8D-840C-1D801A98C1FA}" srcOrd="0" destOrd="0" presId="urn:microsoft.com/office/officeart/2005/8/layout/process4"/>
    <dgm:cxn modelId="{2F183484-A40D-424E-9FB6-304F12221134}" type="presOf" srcId="{71747FCF-FA34-4E7D-96D1-34F647FA1E0A}" destId="{242DAC36-2BF3-4767-BDAC-2D4EEFED0D84}" srcOrd="0" destOrd="0" presId="urn:microsoft.com/office/officeart/2005/8/layout/process4"/>
    <dgm:cxn modelId="{BD9CF5A7-7E6F-440E-9147-145D05DD52C0}" type="presOf" srcId="{97BA629B-1582-46AC-B43A-C52FAF631C97}" destId="{2BF1C958-CB19-4F02-B257-49D8F1BE4C94}" srcOrd="0" destOrd="0" presId="urn:microsoft.com/office/officeart/2005/8/layout/process4"/>
    <dgm:cxn modelId="{9C03C32C-97FC-4984-AE4F-DE723E15BD73}" srcId="{71747FCF-FA34-4E7D-96D1-34F647FA1E0A}" destId="{97BA629B-1582-46AC-B43A-C52FAF631C97}" srcOrd="0" destOrd="0" parTransId="{7907B2EA-4F66-416B-8F6F-C117850F2A29}" sibTransId="{935BB1B4-E257-48FD-9238-5A6240DCD84B}"/>
    <dgm:cxn modelId="{25F12EFC-261D-43D3-A222-C21FBF96DEF1}" srcId="{71747FCF-FA34-4E7D-96D1-34F647FA1E0A}" destId="{3ADED436-3F14-4369-A51B-2E09683B5770}" srcOrd="1" destOrd="0" parTransId="{7B369D84-905B-496B-97C5-8C509E84A5D0}" sibTransId="{E17EFCE4-DE3F-4494-A357-5DB3DD01DC3F}"/>
    <dgm:cxn modelId="{BC24537C-26F7-41F9-A7F5-77E0A596DFFC}" type="presParOf" srcId="{242DAC36-2BF3-4767-BDAC-2D4EEFED0D84}" destId="{14636053-C103-4CA5-BB20-F7D505E0324C}" srcOrd="0" destOrd="0" presId="urn:microsoft.com/office/officeart/2005/8/layout/process4"/>
    <dgm:cxn modelId="{9F28277B-EEBD-4FC8-A02B-DD44E5EC07E9}" type="presParOf" srcId="{14636053-C103-4CA5-BB20-F7D505E0324C}" destId="{A31288DF-BDB4-4E8D-840C-1D801A98C1FA}" srcOrd="0" destOrd="0" presId="urn:microsoft.com/office/officeart/2005/8/layout/process4"/>
    <dgm:cxn modelId="{AF87F5C0-30C0-4DEE-804E-A5195D2FBBCD}" type="presParOf" srcId="{242DAC36-2BF3-4767-BDAC-2D4EEFED0D84}" destId="{C8E05D3C-8E40-426A-A5A8-0FFF04EF27BF}" srcOrd="1" destOrd="0" presId="urn:microsoft.com/office/officeart/2005/8/layout/process4"/>
    <dgm:cxn modelId="{064DAC44-7173-40BD-9C65-944456BDA19E}" type="presParOf" srcId="{242DAC36-2BF3-4767-BDAC-2D4EEFED0D84}" destId="{F8208142-6DA1-40D7-877D-9813EB466B4F}" srcOrd="2" destOrd="0" presId="urn:microsoft.com/office/officeart/2005/8/layout/process4"/>
    <dgm:cxn modelId="{0FA0CC33-9D98-4FA7-BBA0-4D4496669B84}" type="presParOf" srcId="{F8208142-6DA1-40D7-877D-9813EB466B4F}" destId="{2BF1C958-CB19-4F02-B257-49D8F1BE4C94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E18766B-D017-4856-830E-D84D1CB9D576}" type="doc">
      <dgm:prSet loTypeId="urn:microsoft.com/office/officeart/2005/8/layout/orgChart1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FF92025-782A-46FE-9FC7-BA681F0110AA}">
      <dgm:prSet phldrT="[Текст]" custT="1"/>
      <dgm:spPr/>
      <dgm:t>
        <a:bodyPr/>
        <a:lstStyle/>
        <a:p>
          <a:r>
            <a:rPr lang="ru-RU" sz="2800" dirty="0" smtClean="0">
              <a:latin typeface="Arial Black" pitchFamily="34" charset="0"/>
            </a:rPr>
            <a:t>Учебная деятельность</a:t>
          </a:r>
          <a:r>
            <a:rPr lang="en-US" sz="2800" dirty="0" smtClean="0">
              <a:latin typeface="Arial Black" pitchFamily="34" charset="0"/>
            </a:rPr>
            <a:t> </a:t>
          </a:r>
          <a:endParaRPr lang="ru-RU" sz="2800" dirty="0" smtClean="0">
            <a:latin typeface="Arial Black" pitchFamily="34" charset="0"/>
          </a:endParaRPr>
        </a:p>
        <a:p>
          <a:r>
            <a:rPr lang="en-US" sz="1600" dirty="0" smtClean="0">
              <a:latin typeface="Arial Black" pitchFamily="34" charset="0"/>
            </a:rPr>
            <a:t>(</a:t>
          </a:r>
          <a:r>
            <a:rPr lang="ru-RU" sz="1600" dirty="0" smtClean="0">
              <a:latin typeface="Arial Black" pitchFamily="34" charset="0"/>
            </a:rPr>
            <a:t>не более 20% общего объёма увеличения </a:t>
          </a:r>
          <a:r>
            <a:rPr lang="ru-RU" sz="1600" dirty="0" err="1" smtClean="0">
              <a:latin typeface="Arial Black" pitchFamily="34" charset="0"/>
            </a:rPr>
            <a:t>стип.фонда</a:t>
          </a:r>
          <a:r>
            <a:rPr lang="en-US" sz="1600" dirty="0" smtClean="0">
              <a:latin typeface="Arial Black" pitchFamily="34" charset="0"/>
            </a:rPr>
            <a:t>)</a:t>
          </a:r>
          <a:endParaRPr lang="ru-RU" sz="1600" dirty="0">
            <a:latin typeface="Arial Black" pitchFamily="34" charset="0"/>
          </a:endParaRPr>
        </a:p>
      </dgm:t>
    </dgm:pt>
    <dgm:pt modelId="{654F3AD5-03A0-4F20-B8BD-FA4537C9F899}" type="parTrans" cxnId="{4C007E5B-AD47-424C-B556-EE3DBF5B2213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4CE343B2-D000-4E4F-9961-A93E2B494761}" type="sibTrans" cxnId="{4C007E5B-AD47-424C-B556-EE3DBF5B2213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89F8080B-53B7-4E44-93E1-02C6E9BECA3D}">
      <dgm:prSet phldrT="[Текст]" custT="1"/>
      <dgm:spPr/>
      <dgm:t>
        <a:bodyPr/>
        <a:lstStyle/>
        <a:p>
          <a:r>
            <a:rPr lang="ru-RU" sz="1600" dirty="0" smtClean="0">
              <a:latin typeface="Arial Black" pitchFamily="34" charset="0"/>
            </a:rPr>
            <a:t>а) оценки «отлично», «хорошо и отлично» (</a:t>
          </a:r>
          <a:r>
            <a:rPr lang="ru-RU" sz="1600" dirty="0" err="1" smtClean="0">
              <a:latin typeface="Arial Black" pitchFamily="34" charset="0"/>
            </a:rPr>
            <a:t>отлично</a:t>
          </a:r>
          <a:r>
            <a:rPr lang="ru-RU" sz="1600" dirty="0" smtClean="0">
              <a:latin typeface="Arial Black" pitchFamily="34" charset="0"/>
            </a:rPr>
            <a:t> не менее 50%)</a:t>
          </a:r>
          <a:endParaRPr lang="ru-RU" sz="1600" dirty="0">
            <a:latin typeface="Arial Black" pitchFamily="34" charset="0"/>
          </a:endParaRPr>
        </a:p>
      </dgm:t>
    </dgm:pt>
    <dgm:pt modelId="{0383BA4A-BE41-47EB-9CDC-33B3208DBCC1}" type="parTrans" cxnId="{41340A11-93E8-46CA-B67C-4B008BBE8F28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CD85111C-AC58-48DC-89E9-CFCCC76231F5}" type="sibTrans" cxnId="{41340A11-93E8-46CA-B67C-4B008BBE8F28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3F1EE966-BE21-4038-A8EC-3A749278EB76}">
      <dgm:prSet phldrT="[Текст]" custT="1"/>
      <dgm:spPr/>
      <dgm:t>
        <a:bodyPr/>
        <a:lstStyle/>
        <a:p>
          <a:r>
            <a:rPr lang="ru-RU" sz="1600" dirty="0" smtClean="0">
              <a:latin typeface="Arial Black" pitchFamily="34" charset="0"/>
            </a:rPr>
            <a:t>б) победители или призёры олимпиад</a:t>
          </a:r>
          <a:endParaRPr lang="ru-RU" sz="1600" dirty="0">
            <a:latin typeface="Arial Black" pitchFamily="34" charset="0"/>
          </a:endParaRPr>
        </a:p>
      </dgm:t>
    </dgm:pt>
    <dgm:pt modelId="{A5D12F51-6D9C-4691-BA2A-A9D86508555B}" type="parTrans" cxnId="{8E21A820-3FCF-4B5D-9931-B40BAA572BC4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9E34FA39-267D-43BF-BF76-0E88CE7E56C0}" type="sibTrans" cxnId="{8E21A820-3FCF-4B5D-9931-B40BAA572BC4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B9BF34B4-A443-42D9-B763-3A5ECE603C06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5, 6 курс: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базовая+4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5,6 курс- 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2774+5360=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8134</a:t>
          </a:r>
          <a:endParaRPr lang="ru-RU" sz="1200" u="sng" dirty="0" smtClean="0">
            <a:solidFill>
              <a:schemeClr val="tx1"/>
            </a:solidFill>
            <a:latin typeface="Arial Black" pitchFamily="34" charset="0"/>
          </a:endParaRPr>
        </a:p>
      </dgm:t>
    </dgm:pt>
    <dgm:pt modelId="{73DFA88C-475E-493D-B3F7-7B814C760763}" type="parTrans" cxnId="{238AC4AE-D3C3-4D40-91D8-68DEC4DAFBE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016F4551-8D90-404F-B7B0-BCDF37F2F3D4}" type="sibTrans" cxnId="{238AC4AE-D3C3-4D40-91D8-68DEC4DAFBE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5AEC2896-0384-4261-9BA4-0C2355E6046B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 курс: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базовая+3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2774+4020=</a:t>
          </a:r>
          <a:r>
            <a:rPr lang="ru-RU" sz="1800" b="1" u="sng" dirty="0" smtClean="0">
              <a:solidFill>
                <a:schemeClr val="tx1"/>
              </a:solidFill>
              <a:latin typeface="Arial Black" pitchFamily="34" charset="0"/>
            </a:rPr>
            <a:t>6794</a:t>
          </a:r>
          <a:endParaRPr lang="ru-RU" sz="1200" b="1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7E7E718F-9BD4-42A9-81BF-7D39AC02B959}" type="parTrans" cxnId="{80610D82-5EEC-4C72-AF2D-E2187C686CA6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C59741FD-51AF-4291-B30A-DC4C89C22E2C}" type="sibTrans" cxnId="{80610D82-5EEC-4C72-AF2D-E2187C686CA6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548856B0-B8AB-4A0C-976E-1B13A26AFF9D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3, 4 курс: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базовая+3,5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2774+4690=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7464</a:t>
          </a:r>
          <a:endParaRPr lang="ru-RU" sz="1200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FCACAB3D-5510-4341-A0E1-13F2D5C1B83B}" type="parTrans" cxnId="{54FF0DB1-9DC1-4492-BF57-3881568C543C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AD623AFF-7072-4B41-A2E4-6FBDB868603D}" type="sibTrans" cxnId="{54FF0DB1-9DC1-4492-BF57-3881568C543C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4CDC75A7-DC7C-4254-82F9-1FFE22AFDF56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1, 2 курс: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базовая+3,5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1 курс- 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1414+4690=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6104</a:t>
          </a:r>
          <a:endParaRPr lang="ru-RU" sz="1200" u="sng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 курс- 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2774+4690=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7464</a:t>
          </a:r>
          <a:endParaRPr lang="ru-RU" sz="1200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9DE81B2B-CA5E-404B-A772-756BC70ADC9B}" type="parTrans" cxnId="{14FBBD0F-71F2-4593-83C5-E69BD8F4581E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56D30985-5630-4450-85C4-3E6ED24CF803}" type="sibTrans" cxnId="{14FBBD0F-71F2-4593-83C5-E69BD8F4581E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52773604-575B-4B7B-8654-AEE8C2846F4E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3, 4 курс: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базовая+4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2774+5360=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8134</a:t>
          </a:r>
          <a:endParaRPr lang="ru-RU" sz="1500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77022A89-499F-453E-AEBC-A1EAAD1F6A3B}" type="parTrans" cxnId="{2CD6FEFC-C699-489E-B588-008B7B20A010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177DCFA2-7208-4B20-8A08-C25BB62A3D68}" type="sibTrans" cxnId="{2CD6FEFC-C699-489E-B588-008B7B20A010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1A040E26-FEDE-45C2-87E2-109E71826C29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5, 6 курс: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5,6 курс- 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2774+6030=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8804</a:t>
          </a:r>
          <a:endParaRPr lang="ru-RU" sz="1500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4D801514-E63F-48E1-AFEE-9EB2AF15EC48}" type="parTrans" cxnId="{5E8B8FB2-BE12-4692-8306-FAF86D03FCD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2D6D2709-B06A-4A06-B10E-8F3A496915C3}" type="sibTrans" cxnId="{5E8B8FB2-BE12-4692-8306-FAF86D03FCD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55923A3A-3120-4285-9959-9E68454FDE43}" type="pres">
      <dgm:prSet presAssocID="{9E18766B-D017-4856-830E-D84D1CB9D57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F77E2E8-1F84-42DA-B8E4-E40169BA67D4}" type="pres">
      <dgm:prSet presAssocID="{6FF92025-782A-46FE-9FC7-BA681F0110AA}" presName="hierRoot1" presStyleCnt="0">
        <dgm:presLayoutVars>
          <dgm:hierBranch val="init"/>
        </dgm:presLayoutVars>
      </dgm:prSet>
      <dgm:spPr/>
    </dgm:pt>
    <dgm:pt modelId="{2A034DE6-E1A2-40C6-B74C-2FD68217E969}" type="pres">
      <dgm:prSet presAssocID="{6FF92025-782A-46FE-9FC7-BA681F0110AA}" presName="rootComposite1" presStyleCnt="0"/>
      <dgm:spPr/>
    </dgm:pt>
    <dgm:pt modelId="{FE0A5CAD-F5D6-418C-8D6E-73829F84F89D}" type="pres">
      <dgm:prSet presAssocID="{6FF92025-782A-46FE-9FC7-BA681F0110AA}" presName="rootText1" presStyleLbl="node0" presStyleIdx="0" presStyleCnt="1" custScaleX="3651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BED7A9B-9B6F-4B63-88DE-7F76887A8FEA}" type="pres">
      <dgm:prSet presAssocID="{6FF92025-782A-46FE-9FC7-BA681F0110A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D190227-09B6-43C3-8AB9-CE1DF3EACA11}" type="pres">
      <dgm:prSet presAssocID="{6FF92025-782A-46FE-9FC7-BA681F0110AA}" presName="hierChild2" presStyleCnt="0"/>
      <dgm:spPr/>
    </dgm:pt>
    <dgm:pt modelId="{0B9F6DFE-3DF1-4ADA-8B02-E2C1B026DE6F}" type="pres">
      <dgm:prSet presAssocID="{0383BA4A-BE41-47EB-9CDC-33B3208DBCC1}" presName="Name37" presStyleLbl="parChTrans1D2" presStyleIdx="0" presStyleCnt="2"/>
      <dgm:spPr/>
      <dgm:t>
        <a:bodyPr/>
        <a:lstStyle/>
        <a:p>
          <a:endParaRPr lang="ru-RU"/>
        </a:p>
      </dgm:t>
    </dgm:pt>
    <dgm:pt modelId="{DA89AC48-37C6-4FBB-8B57-C058657CE2F9}" type="pres">
      <dgm:prSet presAssocID="{89F8080B-53B7-4E44-93E1-02C6E9BECA3D}" presName="hierRoot2" presStyleCnt="0">
        <dgm:presLayoutVars>
          <dgm:hierBranch val="init"/>
        </dgm:presLayoutVars>
      </dgm:prSet>
      <dgm:spPr/>
    </dgm:pt>
    <dgm:pt modelId="{B97D9B58-D3AB-4CDE-B407-C5F5E3E22210}" type="pres">
      <dgm:prSet presAssocID="{89F8080B-53B7-4E44-93E1-02C6E9BECA3D}" presName="rootComposite" presStyleCnt="0"/>
      <dgm:spPr/>
    </dgm:pt>
    <dgm:pt modelId="{38542D6C-F9DE-433B-A1C6-85FF5FE79A5F}" type="pres">
      <dgm:prSet presAssocID="{89F8080B-53B7-4E44-93E1-02C6E9BECA3D}" presName="rootText" presStyleLbl="node2" presStyleIdx="0" presStyleCnt="2" custScaleX="1949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5D3998C-EFD0-4CBD-B751-5234F47D169B}" type="pres">
      <dgm:prSet presAssocID="{89F8080B-53B7-4E44-93E1-02C6E9BECA3D}" presName="rootConnector" presStyleLbl="node2" presStyleIdx="0" presStyleCnt="2"/>
      <dgm:spPr/>
      <dgm:t>
        <a:bodyPr/>
        <a:lstStyle/>
        <a:p>
          <a:endParaRPr lang="ru-RU"/>
        </a:p>
      </dgm:t>
    </dgm:pt>
    <dgm:pt modelId="{A81E1FF7-CF58-43EB-90F6-CBC93C90F169}" type="pres">
      <dgm:prSet presAssocID="{89F8080B-53B7-4E44-93E1-02C6E9BECA3D}" presName="hierChild4" presStyleCnt="0"/>
      <dgm:spPr/>
    </dgm:pt>
    <dgm:pt modelId="{B31BE648-5DF2-4AC8-93BD-91AED32A317F}" type="pres">
      <dgm:prSet presAssocID="{7E7E718F-9BD4-42A9-81BF-7D39AC02B959}" presName="Name37" presStyleLbl="parChTrans1D3" presStyleIdx="0" presStyleCnt="6"/>
      <dgm:spPr/>
      <dgm:t>
        <a:bodyPr/>
        <a:lstStyle/>
        <a:p>
          <a:endParaRPr lang="ru-RU"/>
        </a:p>
      </dgm:t>
    </dgm:pt>
    <dgm:pt modelId="{B62713C3-8470-4161-AFEC-C067964123F0}" type="pres">
      <dgm:prSet presAssocID="{5AEC2896-0384-4261-9BA4-0C2355E6046B}" presName="hierRoot2" presStyleCnt="0">
        <dgm:presLayoutVars>
          <dgm:hierBranch val="init"/>
        </dgm:presLayoutVars>
      </dgm:prSet>
      <dgm:spPr/>
    </dgm:pt>
    <dgm:pt modelId="{2455E80C-C896-4828-AEBD-85CE1A03E679}" type="pres">
      <dgm:prSet presAssocID="{5AEC2896-0384-4261-9BA4-0C2355E6046B}" presName="rootComposite" presStyleCnt="0"/>
      <dgm:spPr/>
    </dgm:pt>
    <dgm:pt modelId="{FB318512-359A-4DCE-AE3F-6A0606B39BC7}" type="pres">
      <dgm:prSet presAssocID="{5AEC2896-0384-4261-9BA4-0C2355E6046B}" presName="rootText" presStyleLbl="node3" presStyleIdx="0" presStyleCnt="6" custScaleX="160681" custScaleY="1263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61E311C-37A3-414D-8A9A-B684E8D0D7BD}" type="pres">
      <dgm:prSet presAssocID="{5AEC2896-0384-4261-9BA4-0C2355E6046B}" presName="rootConnector" presStyleLbl="node3" presStyleIdx="0" presStyleCnt="6"/>
      <dgm:spPr/>
      <dgm:t>
        <a:bodyPr/>
        <a:lstStyle/>
        <a:p>
          <a:endParaRPr lang="ru-RU"/>
        </a:p>
      </dgm:t>
    </dgm:pt>
    <dgm:pt modelId="{7B111CA7-5FE7-45F4-B6D5-79BE44E39F3B}" type="pres">
      <dgm:prSet presAssocID="{5AEC2896-0384-4261-9BA4-0C2355E6046B}" presName="hierChild4" presStyleCnt="0"/>
      <dgm:spPr/>
    </dgm:pt>
    <dgm:pt modelId="{8E2C8F75-0D8C-4882-9126-740360982C59}" type="pres">
      <dgm:prSet presAssocID="{5AEC2896-0384-4261-9BA4-0C2355E6046B}" presName="hierChild5" presStyleCnt="0"/>
      <dgm:spPr/>
    </dgm:pt>
    <dgm:pt modelId="{B0267484-F68A-4053-94BD-3AFFD231E26D}" type="pres">
      <dgm:prSet presAssocID="{FCACAB3D-5510-4341-A0E1-13F2D5C1B83B}" presName="Name37" presStyleLbl="parChTrans1D3" presStyleIdx="1" presStyleCnt="6"/>
      <dgm:spPr/>
      <dgm:t>
        <a:bodyPr/>
        <a:lstStyle/>
        <a:p>
          <a:endParaRPr lang="ru-RU"/>
        </a:p>
      </dgm:t>
    </dgm:pt>
    <dgm:pt modelId="{C0BEEE7B-7186-4C6F-9DFB-2CC9D7AF99A2}" type="pres">
      <dgm:prSet presAssocID="{548856B0-B8AB-4A0C-976E-1B13A26AFF9D}" presName="hierRoot2" presStyleCnt="0">
        <dgm:presLayoutVars>
          <dgm:hierBranch val="init"/>
        </dgm:presLayoutVars>
      </dgm:prSet>
      <dgm:spPr/>
    </dgm:pt>
    <dgm:pt modelId="{E572AA11-E29A-4242-AD94-3167B30AD174}" type="pres">
      <dgm:prSet presAssocID="{548856B0-B8AB-4A0C-976E-1B13A26AFF9D}" presName="rootComposite" presStyleCnt="0"/>
      <dgm:spPr/>
    </dgm:pt>
    <dgm:pt modelId="{61F1C797-FFA4-43C8-B529-13CAA12B6B8F}" type="pres">
      <dgm:prSet presAssocID="{548856B0-B8AB-4A0C-976E-1B13A26AFF9D}" presName="rootText" presStyleLbl="node3" presStyleIdx="1" presStyleCnt="6" custScaleX="160681" custLinFactNeighborX="-1053" custLinFactNeighborY="-71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037678F-C91E-4B6F-97A2-1347D1DF67D7}" type="pres">
      <dgm:prSet presAssocID="{548856B0-B8AB-4A0C-976E-1B13A26AFF9D}" presName="rootConnector" presStyleLbl="node3" presStyleIdx="1" presStyleCnt="6"/>
      <dgm:spPr/>
      <dgm:t>
        <a:bodyPr/>
        <a:lstStyle/>
        <a:p>
          <a:endParaRPr lang="ru-RU"/>
        </a:p>
      </dgm:t>
    </dgm:pt>
    <dgm:pt modelId="{2109753A-AA7E-4C03-A0C9-AE5A5AF892D4}" type="pres">
      <dgm:prSet presAssocID="{548856B0-B8AB-4A0C-976E-1B13A26AFF9D}" presName="hierChild4" presStyleCnt="0"/>
      <dgm:spPr/>
    </dgm:pt>
    <dgm:pt modelId="{3AB1CA85-7C51-4BB8-9A7A-BD806B416E9C}" type="pres">
      <dgm:prSet presAssocID="{548856B0-B8AB-4A0C-976E-1B13A26AFF9D}" presName="hierChild5" presStyleCnt="0"/>
      <dgm:spPr/>
    </dgm:pt>
    <dgm:pt modelId="{633B913C-09D3-4BB3-AB05-AA8B284AF8F5}" type="pres">
      <dgm:prSet presAssocID="{73DFA88C-475E-493D-B3F7-7B814C760763}" presName="Name37" presStyleLbl="parChTrans1D3" presStyleIdx="2" presStyleCnt="6"/>
      <dgm:spPr/>
      <dgm:t>
        <a:bodyPr/>
        <a:lstStyle/>
        <a:p>
          <a:endParaRPr lang="ru-RU"/>
        </a:p>
      </dgm:t>
    </dgm:pt>
    <dgm:pt modelId="{1A03780F-87DC-4921-8BA6-36A5AFA5D9C5}" type="pres">
      <dgm:prSet presAssocID="{B9BF34B4-A443-42D9-B763-3A5ECE603C06}" presName="hierRoot2" presStyleCnt="0">
        <dgm:presLayoutVars>
          <dgm:hierBranch val="init"/>
        </dgm:presLayoutVars>
      </dgm:prSet>
      <dgm:spPr/>
    </dgm:pt>
    <dgm:pt modelId="{1397096B-084D-4C76-A922-044A762C19BB}" type="pres">
      <dgm:prSet presAssocID="{B9BF34B4-A443-42D9-B763-3A5ECE603C06}" presName="rootComposite" presStyleCnt="0"/>
      <dgm:spPr/>
    </dgm:pt>
    <dgm:pt modelId="{5F5DD9AF-C721-48F5-B513-F3A2CEBCBC8A}" type="pres">
      <dgm:prSet presAssocID="{B9BF34B4-A443-42D9-B763-3A5ECE603C06}" presName="rootText" presStyleLbl="node3" presStyleIdx="2" presStyleCnt="6" custScaleX="1606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4A81C3-B1FD-4AFE-BF2B-632F3122D690}" type="pres">
      <dgm:prSet presAssocID="{B9BF34B4-A443-42D9-B763-3A5ECE603C06}" presName="rootConnector" presStyleLbl="node3" presStyleIdx="2" presStyleCnt="6"/>
      <dgm:spPr/>
      <dgm:t>
        <a:bodyPr/>
        <a:lstStyle/>
        <a:p>
          <a:endParaRPr lang="ru-RU"/>
        </a:p>
      </dgm:t>
    </dgm:pt>
    <dgm:pt modelId="{79EC6028-00CD-45F4-919D-46067AFF9B49}" type="pres">
      <dgm:prSet presAssocID="{B9BF34B4-A443-42D9-B763-3A5ECE603C06}" presName="hierChild4" presStyleCnt="0"/>
      <dgm:spPr/>
    </dgm:pt>
    <dgm:pt modelId="{95133D64-F22E-49B2-B6AB-E2C79F26DEAC}" type="pres">
      <dgm:prSet presAssocID="{B9BF34B4-A443-42D9-B763-3A5ECE603C06}" presName="hierChild5" presStyleCnt="0"/>
      <dgm:spPr/>
    </dgm:pt>
    <dgm:pt modelId="{A8FF2702-CC29-4EAE-B598-84B79D3E3590}" type="pres">
      <dgm:prSet presAssocID="{89F8080B-53B7-4E44-93E1-02C6E9BECA3D}" presName="hierChild5" presStyleCnt="0"/>
      <dgm:spPr/>
    </dgm:pt>
    <dgm:pt modelId="{B73FEA1F-730A-4BD9-A9C0-658A2D35913A}" type="pres">
      <dgm:prSet presAssocID="{A5D12F51-6D9C-4691-BA2A-A9D86508555B}" presName="Name37" presStyleLbl="parChTrans1D2" presStyleIdx="1" presStyleCnt="2"/>
      <dgm:spPr/>
      <dgm:t>
        <a:bodyPr/>
        <a:lstStyle/>
        <a:p>
          <a:endParaRPr lang="ru-RU"/>
        </a:p>
      </dgm:t>
    </dgm:pt>
    <dgm:pt modelId="{B2C5072B-A57F-434F-BE78-03E172EE9075}" type="pres">
      <dgm:prSet presAssocID="{3F1EE966-BE21-4038-A8EC-3A749278EB76}" presName="hierRoot2" presStyleCnt="0">
        <dgm:presLayoutVars>
          <dgm:hierBranch val="init"/>
        </dgm:presLayoutVars>
      </dgm:prSet>
      <dgm:spPr/>
    </dgm:pt>
    <dgm:pt modelId="{0A217143-46A4-40A7-AE7F-A88CD80A586D}" type="pres">
      <dgm:prSet presAssocID="{3F1EE966-BE21-4038-A8EC-3A749278EB76}" presName="rootComposite" presStyleCnt="0"/>
      <dgm:spPr/>
    </dgm:pt>
    <dgm:pt modelId="{D4EF579D-EC03-4268-BEB1-327D452B1FCB}" type="pres">
      <dgm:prSet presAssocID="{3F1EE966-BE21-4038-A8EC-3A749278EB76}" presName="rootText" presStyleLbl="node2" presStyleIdx="1" presStyleCnt="2" custScaleX="1949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16140C-E54E-491D-A918-3A8971C23F2D}" type="pres">
      <dgm:prSet presAssocID="{3F1EE966-BE21-4038-A8EC-3A749278EB76}" presName="rootConnector" presStyleLbl="node2" presStyleIdx="1" presStyleCnt="2"/>
      <dgm:spPr/>
      <dgm:t>
        <a:bodyPr/>
        <a:lstStyle/>
        <a:p>
          <a:endParaRPr lang="ru-RU"/>
        </a:p>
      </dgm:t>
    </dgm:pt>
    <dgm:pt modelId="{4ECE7BDE-F47E-49BB-AE8F-3826A238B034}" type="pres">
      <dgm:prSet presAssocID="{3F1EE966-BE21-4038-A8EC-3A749278EB76}" presName="hierChild4" presStyleCnt="0"/>
      <dgm:spPr/>
    </dgm:pt>
    <dgm:pt modelId="{63F6B5B1-9C57-4B9E-8CEF-FAF41D76861F}" type="pres">
      <dgm:prSet presAssocID="{9DE81B2B-CA5E-404B-A772-756BC70ADC9B}" presName="Name37" presStyleLbl="parChTrans1D3" presStyleIdx="3" presStyleCnt="6"/>
      <dgm:spPr/>
      <dgm:t>
        <a:bodyPr/>
        <a:lstStyle/>
        <a:p>
          <a:endParaRPr lang="ru-RU"/>
        </a:p>
      </dgm:t>
    </dgm:pt>
    <dgm:pt modelId="{767025D6-FA7E-4984-88BA-F75C869B6C73}" type="pres">
      <dgm:prSet presAssocID="{4CDC75A7-DC7C-4254-82F9-1FFE22AFDF56}" presName="hierRoot2" presStyleCnt="0">
        <dgm:presLayoutVars>
          <dgm:hierBranch val="init"/>
        </dgm:presLayoutVars>
      </dgm:prSet>
      <dgm:spPr/>
    </dgm:pt>
    <dgm:pt modelId="{81FFDC37-61AA-48DA-920A-43645E943895}" type="pres">
      <dgm:prSet presAssocID="{4CDC75A7-DC7C-4254-82F9-1FFE22AFDF56}" presName="rootComposite" presStyleCnt="0"/>
      <dgm:spPr/>
    </dgm:pt>
    <dgm:pt modelId="{0D21DB41-5335-470B-BB9F-48EA4868FA52}" type="pres">
      <dgm:prSet presAssocID="{4CDC75A7-DC7C-4254-82F9-1FFE22AFDF56}" presName="rootText" presStyleLbl="node3" presStyleIdx="3" presStyleCnt="6" custScaleX="160681" custScaleY="1263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50CBD79-1FCD-4ED5-B8BC-7EB9E9E1CB71}" type="pres">
      <dgm:prSet presAssocID="{4CDC75A7-DC7C-4254-82F9-1FFE22AFDF56}" presName="rootConnector" presStyleLbl="node3" presStyleIdx="3" presStyleCnt="6"/>
      <dgm:spPr/>
      <dgm:t>
        <a:bodyPr/>
        <a:lstStyle/>
        <a:p>
          <a:endParaRPr lang="ru-RU"/>
        </a:p>
      </dgm:t>
    </dgm:pt>
    <dgm:pt modelId="{72758B73-D789-47B9-9229-D4AE75978D75}" type="pres">
      <dgm:prSet presAssocID="{4CDC75A7-DC7C-4254-82F9-1FFE22AFDF56}" presName="hierChild4" presStyleCnt="0"/>
      <dgm:spPr/>
    </dgm:pt>
    <dgm:pt modelId="{94247EC9-EE6F-4F9B-A341-EEFDD8D35860}" type="pres">
      <dgm:prSet presAssocID="{4CDC75A7-DC7C-4254-82F9-1FFE22AFDF56}" presName="hierChild5" presStyleCnt="0"/>
      <dgm:spPr/>
    </dgm:pt>
    <dgm:pt modelId="{9668C36D-F52B-4759-93E7-33FD5BBD83B1}" type="pres">
      <dgm:prSet presAssocID="{77022A89-499F-453E-AEBC-A1EAAD1F6A3B}" presName="Name37" presStyleLbl="parChTrans1D3" presStyleIdx="4" presStyleCnt="6"/>
      <dgm:spPr/>
      <dgm:t>
        <a:bodyPr/>
        <a:lstStyle/>
        <a:p>
          <a:endParaRPr lang="ru-RU"/>
        </a:p>
      </dgm:t>
    </dgm:pt>
    <dgm:pt modelId="{769D0914-B584-4390-B03D-A6880F67F571}" type="pres">
      <dgm:prSet presAssocID="{52773604-575B-4B7B-8654-AEE8C2846F4E}" presName="hierRoot2" presStyleCnt="0">
        <dgm:presLayoutVars>
          <dgm:hierBranch val="init"/>
        </dgm:presLayoutVars>
      </dgm:prSet>
      <dgm:spPr/>
    </dgm:pt>
    <dgm:pt modelId="{F38D2A01-B695-4B8D-8EC6-14E8565A8F64}" type="pres">
      <dgm:prSet presAssocID="{52773604-575B-4B7B-8654-AEE8C2846F4E}" presName="rootComposite" presStyleCnt="0"/>
      <dgm:spPr/>
    </dgm:pt>
    <dgm:pt modelId="{3A9D3F80-09AA-4300-B3E9-D73C1C1571E1}" type="pres">
      <dgm:prSet presAssocID="{52773604-575B-4B7B-8654-AEE8C2846F4E}" presName="rootText" presStyleLbl="node3" presStyleIdx="4" presStyleCnt="6" custScaleX="1606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33B222-AF23-477C-96AA-760BBDBFA1A0}" type="pres">
      <dgm:prSet presAssocID="{52773604-575B-4B7B-8654-AEE8C2846F4E}" presName="rootConnector" presStyleLbl="node3" presStyleIdx="4" presStyleCnt="6"/>
      <dgm:spPr/>
      <dgm:t>
        <a:bodyPr/>
        <a:lstStyle/>
        <a:p>
          <a:endParaRPr lang="ru-RU"/>
        </a:p>
      </dgm:t>
    </dgm:pt>
    <dgm:pt modelId="{DA6B7771-379B-4ED9-9949-7006BFB77FA4}" type="pres">
      <dgm:prSet presAssocID="{52773604-575B-4B7B-8654-AEE8C2846F4E}" presName="hierChild4" presStyleCnt="0"/>
      <dgm:spPr/>
    </dgm:pt>
    <dgm:pt modelId="{0E81AD8E-08FB-4044-AB9C-9335B8B307A2}" type="pres">
      <dgm:prSet presAssocID="{52773604-575B-4B7B-8654-AEE8C2846F4E}" presName="hierChild5" presStyleCnt="0"/>
      <dgm:spPr/>
    </dgm:pt>
    <dgm:pt modelId="{17F94E66-5AA6-423A-9C66-30D88D9D4393}" type="pres">
      <dgm:prSet presAssocID="{4D801514-E63F-48E1-AFEE-9EB2AF15EC48}" presName="Name37" presStyleLbl="parChTrans1D3" presStyleIdx="5" presStyleCnt="6"/>
      <dgm:spPr/>
      <dgm:t>
        <a:bodyPr/>
        <a:lstStyle/>
        <a:p>
          <a:endParaRPr lang="ru-RU"/>
        </a:p>
      </dgm:t>
    </dgm:pt>
    <dgm:pt modelId="{23145FE6-C82C-4E0C-BC12-DFE39AB79E45}" type="pres">
      <dgm:prSet presAssocID="{1A040E26-FEDE-45C2-87E2-109E71826C29}" presName="hierRoot2" presStyleCnt="0">
        <dgm:presLayoutVars>
          <dgm:hierBranch val="init"/>
        </dgm:presLayoutVars>
      </dgm:prSet>
      <dgm:spPr/>
    </dgm:pt>
    <dgm:pt modelId="{468E8C94-4623-44F3-BC47-320EABCDF9FB}" type="pres">
      <dgm:prSet presAssocID="{1A040E26-FEDE-45C2-87E2-109E71826C29}" presName="rootComposite" presStyleCnt="0"/>
      <dgm:spPr/>
    </dgm:pt>
    <dgm:pt modelId="{0D437595-EF1A-4179-AC97-FB0456EFCC18}" type="pres">
      <dgm:prSet presAssocID="{1A040E26-FEDE-45C2-87E2-109E71826C29}" presName="rootText" presStyleLbl="node3" presStyleIdx="5" presStyleCnt="6" custScaleX="1606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7BFC7C-11C6-4640-90A6-AEF905EC1622}" type="pres">
      <dgm:prSet presAssocID="{1A040E26-FEDE-45C2-87E2-109E71826C29}" presName="rootConnector" presStyleLbl="node3" presStyleIdx="5" presStyleCnt="6"/>
      <dgm:spPr/>
      <dgm:t>
        <a:bodyPr/>
        <a:lstStyle/>
        <a:p>
          <a:endParaRPr lang="ru-RU"/>
        </a:p>
      </dgm:t>
    </dgm:pt>
    <dgm:pt modelId="{FDA86C44-B19C-44AC-82C5-8AC09969D14F}" type="pres">
      <dgm:prSet presAssocID="{1A040E26-FEDE-45C2-87E2-109E71826C29}" presName="hierChild4" presStyleCnt="0"/>
      <dgm:spPr/>
    </dgm:pt>
    <dgm:pt modelId="{00994425-9241-4B08-90D5-5A31B1D19BA8}" type="pres">
      <dgm:prSet presAssocID="{1A040E26-FEDE-45C2-87E2-109E71826C29}" presName="hierChild5" presStyleCnt="0"/>
      <dgm:spPr/>
    </dgm:pt>
    <dgm:pt modelId="{D909C0FE-30EB-47A0-BA9F-D2C88AB638D2}" type="pres">
      <dgm:prSet presAssocID="{3F1EE966-BE21-4038-A8EC-3A749278EB76}" presName="hierChild5" presStyleCnt="0"/>
      <dgm:spPr/>
    </dgm:pt>
    <dgm:pt modelId="{A0D9C042-5156-4C08-86CC-B7864741F0C5}" type="pres">
      <dgm:prSet presAssocID="{6FF92025-782A-46FE-9FC7-BA681F0110AA}" presName="hierChild3" presStyleCnt="0"/>
      <dgm:spPr/>
    </dgm:pt>
  </dgm:ptLst>
  <dgm:cxnLst>
    <dgm:cxn modelId="{8E21A820-3FCF-4B5D-9931-B40BAA572BC4}" srcId="{6FF92025-782A-46FE-9FC7-BA681F0110AA}" destId="{3F1EE966-BE21-4038-A8EC-3A749278EB76}" srcOrd="1" destOrd="0" parTransId="{A5D12F51-6D9C-4691-BA2A-A9D86508555B}" sibTransId="{9E34FA39-267D-43BF-BF76-0E88CE7E56C0}"/>
    <dgm:cxn modelId="{6D1BBDE6-95CF-45E0-85CE-3FEC60FD9002}" type="presOf" srcId="{0383BA4A-BE41-47EB-9CDC-33B3208DBCC1}" destId="{0B9F6DFE-3DF1-4ADA-8B02-E2C1B026DE6F}" srcOrd="0" destOrd="0" presId="urn:microsoft.com/office/officeart/2005/8/layout/orgChart1"/>
    <dgm:cxn modelId="{8DE249A7-47DF-48BE-9419-77F8747B48C9}" type="presOf" srcId="{89F8080B-53B7-4E44-93E1-02C6E9BECA3D}" destId="{A5D3998C-EFD0-4CBD-B751-5234F47D169B}" srcOrd="1" destOrd="0" presId="urn:microsoft.com/office/officeart/2005/8/layout/orgChart1"/>
    <dgm:cxn modelId="{5A78A6EC-278E-429E-ACAD-856683D0E2AB}" type="presOf" srcId="{FCACAB3D-5510-4341-A0E1-13F2D5C1B83B}" destId="{B0267484-F68A-4053-94BD-3AFFD231E26D}" srcOrd="0" destOrd="0" presId="urn:microsoft.com/office/officeart/2005/8/layout/orgChart1"/>
    <dgm:cxn modelId="{2CD6FEFC-C699-489E-B588-008B7B20A010}" srcId="{3F1EE966-BE21-4038-A8EC-3A749278EB76}" destId="{52773604-575B-4B7B-8654-AEE8C2846F4E}" srcOrd="1" destOrd="0" parTransId="{77022A89-499F-453E-AEBC-A1EAAD1F6A3B}" sibTransId="{177DCFA2-7208-4B20-8A08-C25BB62A3D68}"/>
    <dgm:cxn modelId="{67982923-2653-4777-A462-366AD8FE770E}" type="presOf" srcId="{73DFA88C-475E-493D-B3F7-7B814C760763}" destId="{633B913C-09D3-4BB3-AB05-AA8B284AF8F5}" srcOrd="0" destOrd="0" presId="urn:microsoft.com/office/officeart/2005/8/layout/orgChart1"/>
    <dgm:cxn modelId="{EA98F39E-56A8-404E-87DE-5468A1CE5E7B}" type="presOf" srcId="{548856B0-B8AB-4A0C-976E-1B13A26AFF9D}" destId="{61F1C797-FFA4-43C8-B529-13CAA12B6B8F}" srcOrd="0" destOrd="0" presId="urn:microsoft.com/office/officeart/2005/8/layout/orgChart1"/>
    <dgm:cxn modelId="{B43A9BF3-003A-411E-95AD-AE7FA43CEACA}" type="presOf" srcId="{6FF92025-782A-46FE-9FC7-BA681F0110AA}" destId="{FE0A5CAD-F5D6-418C-8D6E-73829F84F89D}" srcOrd="0" destOrd="0" presId="urn:microsoft.com/office/officeart/2005/8/layout/orgChart1"/>
    <dgm:cxn modelId="{8CCE8C41-2B3A-4A7A-B99D-078B027F0B20}" type="presOf" srcId="{B9BF34B4-A443-42D9-B763-3A5ECE603C06}" destId="{664A81C3-B1FD-4AFE-BF2B-632F3122D690}" srcOrd="1" destOrd="0" presId="urn:microsoft.com/office/officeart/2005/8/layout/orgChart1"/>
    <dgm:cxn modelId="{80610D82-5EEC-4C72-AF2D-E2187C686CA6}" srcId="{89F8080B-53B7-4E44-93E1-02C6E9BECA3D}" destId="{5AEC2896-0384-4261-9BA4-0C2355E6046B}" srcOrd="0" destOrd="0" parTransId="{7E7E718F-9BD4-42A9-81BF-7D39AC02B959}" sibTransId="{C59741FD-51AF-4291-B30A-DC4C89C22E2C}"/>
    <dgm:cxn modelId="{AA230801-E770-421B-9689-AD87B57E97EE}" type="presOf" srcId="{4CDC75A7-DC7C-4254-82F9-1FFE22AFDF56}" destId="{0D21DB41-5335-470B-BB9F-48EA4868FA52}" srcOrd="0" destOrd="0" presId="urn:microsoft.com/office/officeart/2005/8/layout/orgChart1"/>
    <dgm:cxn modelId="{22170D66-4BFF-4033-9A81-D16B5157649A}" type="presOf" srcId="{52773604-575B-4B7B-8654-AEE8C2846F4E}" destId="{B433B222-AF23-477C-96AA-760BBDBFA1A0}" srcOrd="1" destOrd="0" presId="urn:microsoft.com/office/officeart/2005/8/layout/orgChart1"/>
    <dgm:cxn modelId="{065BF423-4928-456B-A540-D137756DFD9E}" type="presOf" srcId="{9DE81B2B-CA5E-404B-A772-756BC70ADC9B}" destId="{63F6B5B1-9C57-4B9E-8CEF-FAF41D76861F}" srcOrd="0" destOrd="0" presId="urn:microsoft.com/office/officeart/2005/8/layout/orgChart1"/>
    <dgm:cxn modelId="{04EBF5D1-6733-4E78-8CE8-D2F37F9BF8B7}" type="presOf" srcId="{77022A89-499F-453E-AEBC-A1EAAD1F6A3B}" destId="{9668C36D-F52B-4759-93E7-33FD5BBD83B1}" srcOrd="0" destOrd="0" presId="urn:microsoft.com/office/officeart/2005/8/layout/orgChart1"/>
    <dgm:cxn modelId="{238AC4AE-D3C3-4D40-91D8-68DEC4DAFBE7}" srcId="{89F8080B-53B7-4E44-93E1-02C6E9BECA3D}" destId="{B9BF34B4-A443-42D9-B763-3A5ECE603C06}" srcOrd="2" destOrd="0" parTransId="{73DFA88C-475E-493D-B3F7-7B814C760763}" sibTransId="{016F4551-8D90-404F-B7B0-BCDF37F2F3D4}"/>
    <dgm:cxn modelId="{53C530AE-A934-459F-A6C4-DB4847739ACE}" type="presOf" srcId="{4CDC75A7-DC7C-4254-82F9-1FFE22AFDF56}" destId="{050CBD79-1FCD-4ED5-B8BC-7EB9E9E1CB71}" srcOrd="1" destOrd="0" presId="urn:microsoft.com/office/officeart/2005/8/layout/orgChart1"/>
    <dgm:cxn modelId="{5AA9BC62-D7E4-424B-B419-E5B0079A678E}" type="presOf" srcId="{5AEC2896-0384-4261-9BA4-0C2355E6046B}" destId="{961E311C-37A3-414D-8A9A-B684E8D0D7BD}" srcOrd="1" destOrd="0" presId="urn:microsoft.com/office/officeart/2005/8/layout/orgChart1"/>
    <dgm:cxn modelId="{215CA352-3BCD-4E25-AC14-D5184A786C21}" type="presOf" srcId="{1A040E26-FEDE-45C2-87E2-109E71826C29}" destId="{3E7BFC7C-11C6-4640-90A6-AEF905EC1622}" srcOrd="1" destOrd="0" presId="urn:microsoft.com/office/officeart/2005/8/layout/orgChart1"/>
    <dgm:cxn modelId="{DBD37706-1035-4472-93E7-A84ACF071108}" type="presOf" srcId="{3F1EE966-BE21-4038-A8EC-3A749278EB76}" destId="{2D16140C-E54E-491D-A918-3A8971C23F2D}" srcOrd="1" destOrd="0" presId="urn:microsoft.com/office/officeart/2005/8/layout/orgChart1"/>
    <dgm:cxn modelId="{2F0741CE-6342-4E14-9BAC-DE21DB742B97}" type="presOf" srcId="{548856B0-B8AB-4A0C-976E-1B13A26AFF9D}" destId="{1037678F-C91E-4B6F-97A2-1347D1DF67D7}" srcOrd="1" destOrd="0" presId="urn:microsoft.com/office/officeart/2005/8/layout/orgChart1"/>
    <dgm:cxn modelId="{14FBBD0F-71F2-4593-83C5-E69BD8F4581E}" srcId="{3F1EE966-BE21-4038-A8EC-3A749278EB76}" destId="{4CDC75A7-DC7C-4254-82F9-1FFE22AFDF56}" srcOrd="0" destOrd="0" parTransId="{9DE81B2B-CA5E-404B-A772-756BC70ADC9B}" sibTransId="{56D30985-5630-4450-85C4-3E6ED24CF803}"/>
    <dgm:cxn modelId="{41340A11-93E8-46CA-B67C-4B008BBE8F28}" srcId="{6FF92025-782A-46FE-9FC7-BA681F0110AA}" destId="{89F8080B-53B7-4E44-93E1-02C6E9BECA3D}" srcOrd="0" destOrd="0" parTransId="{0383BA4A-BE41-47EB-9CDC-33B3208DBCC1}" sibTransId="{CD85111C-AC58-48DC-89E9-CFCCC76231F5}"/>
    <dgm:cxn modelId="{45B53050-6D91-47AB-B525-93D25AF4CFB9}" type="presOf" srcId="{52773604-575B-4B7B-8654-AEE8C2846F4E}" destId="{3A9D3F80-09AA-4300-B3E9-D73C1C1571E1}" srcOrd="0" destOrd="0" presId="urn:microsoft.com/office/officeart/2005/8/layout/orgChart1"/>
    <dgm:cxn modelId="{816F7E3C-3520-4926-BCE7-08A49A76D3BB}" type="presOf" srcId="{9E18766B-D017-4856-830E-D84D1CB9D576}" destId="{55923A3A-3120-4285-9959-9E68454FDE43}" srcOrd="0" destOrd="0" presId="urn:microsoft.com/office/officeart/2005/8/layout/orgChart1"/>
    <dgm:cxn modelId="{54FF0DB1-9DC1-4492-BF57-3881568C543C}" srcId="{89F8080B-53B7-4E44-93E1-02C6E9BECA3D}" destId="{548856B0-B8AB-4A0C-976E-1B13A26AFF9D}" srcOrd="1" destOrd="0" parTransId="{FCACAB3D-5510-4341-A0E1-13F2D5C1B83B}" sibTransId="{AD623AFF-7072-4B41-A2E4-6FBDB868603D}"/>
    <dgm:cxn modelId="{4973CAC1-39A8-4040-981B-F71477AC03EF}" type="presOf" srcId="{7E7E718F-9BD4-42A9-81BF-7D39AC02B959}" destId="{B31BE648-5DF2-4AC8-93BD-91AED32A317F}" srcOrd="0" destOrd="0" presId="urn:microsoft.com/office/officeart/2005/8/layout/orgChart1"/>
    <dgm:cxn modelId="{5E8B8FB2-BE12-4692-8306-FAF86D03FCD7}" srcId="{3F1EE966-BE21-4038-A8EC-3A749278EB76}" destId="{1A040E26-FEDE-45C2-87E2-109E71826C29}" srcOrd="2" destOrd="0" parTransId="{4D801514-E63F-48E1-AFEE-9EB2AF15EC48}" sibTransId="{2D6D2709-B06A-4A06-B10E-8F3A496915C3}"/>
    <dgm:cxn modelId="{79852846-864D-4A52-9EBC-DBAA2E06AAC3}" type="presOf" srcId="{1A040E26-FEDE-45C2-87E2-109E71826C29}" destId="{0D437595-EF1A-4179-AC97-FB0456EFCC18}" srcOrd="0" destOrd="0" presId="urn:microsoft.com/office/officeart/2005/8/layout/orgChart1"/>
    <dgm:cxn modelId="{4C007E5B-AD47-424C-B556-EE3DBF5B2213}" srcId="{9E18766B-D017-4856-830E-D84D1CB9D576}" destId="{6FF92025-782A-46FE-9FC7-BA681F0110AA}" srcOrd="0" destOrd="0" parTransId="{654F3AD5-03A0-4F20-B8BD-FA4537C9F899}" sibTransId="{4CE343B2-D000-4E4F-9961-A93E2B494761}"/>
    <dgm:cxn modelId="{94517232-8784-4414-BC54-4264E72C2C56}" type="presOf" srcId="{5AEC2896-0384-4261-9BA4-0C2355E6046B}" destId="{FB318512-359A-4DCE-AE3F-6A0606B39BC7}" srcOrd="0" destOrd="0" presId="urn:microsoft.com/office/officeart/2005/8/layout/orgChart1"/>
    <dgm:cxn modelId="{3B6B9FF5-5E0A-4686-A1B1-6173D7466F51}" type="presOf" srcId="{3F1EE966-BE21-4038-A8EC-3A749278EB76}" destId="{D4EF579D-EC03-4268-BEB1-327D452B1FCB}" srcOrd="0" destOrd="0" presId="urn:microsoft.com/office/officeart/2005/8/layout/orgChart1"/>
    <dgm:cxn modelId="{5D25E8DE-83E6-4085-8A31-CC4897826E6E}" type="presOf" srcId="{B9BF34B4-A443-42D9-B763-3A5ECE603C06}" destId="{5F5DD9AF-C721-48F5-B513-F3A2CEBCBC8A}" srcOrd="0" destOrd="0" presId="urn:microsoft.com/office/officeart/2005/8/layout/orgChart1"/>
    <dgm:cxn modelId="{4C92A1BF-AC78-4144-8484-18224EFA39EE}" type="presOf" srcId="{4D801514-E63F-48E1-AFEE-9EB2AF15EC48}" destId="{17F94E66-5AA6-423A-9C66-30D88D9D4393}" srcOrd="0" destOrd="0" presId="urn:microsoft.com/office/officeart/2005/8/layout/orgChart1"/>
    <dgm:cxn modelId="{8162E9A5-C60A-4C71-83C1-4D999259C62D}" type="presOf" srcId="{A5D12F51-6D9C-4691-BA2A-A9D86508555B}" destId="{B73FEA1F-730A-4BD9-A9C0-658A2D35913A}" srcOrd="0" destOrd="0" presId="urn:microsoft.com/office/officeart/2005/8/layout/orgChart1"/>
    <dgm:cxn modelId="{D0F0B106-F3B9-4213-833F-E797A809CC2E}" type="presOf" srcId="{6FF92025-782A-46FE-9FC7-BA681F0110AA}" destId="{ABED7A9B-9B6F-4B63-88DE-7F76887A8FEA}" srcOrd="1" destOrd="0" presId="urn:microsoft.com/office/officeart/2005/8/layout/orgChart1"/>
    <dgm:cxn modelId="{93C13944-C519-43E1-AEF1-A7A159CFA331}" type="presOf" srcId="{89F8080B-53B7-4E44-93E1-02C6E9BECA3D}" destId="{38542D6C-F9DE-433B-A1C6-85FF5FE79A5F}" srcOrd="0" destOrd="0" presId="urn:microsoft.com/office/officeart/2005/8/layout/orgChart1"/>
    <dgm:cxn modelId="{ACFE7A8B-3CDA-44A8-B52D-F2C6563641F7}" type="presParOf" srcId="{55923A3A-3120-4285-9959-9E68454FDE43}" destId="{7F77E2E8-1F84-42DA-B8E4-E40169BA67D4}" srcOrd="0" destOrd="0" presId="urn:microsoft.com/office/officeart/2005/8/layout/orgChart1"/>
    <dgm:cxn modelId="{67DBB4C6-D928-46FB-8BA9-A464F7574983}" type="presParOf" srcId="{7F77E2E8-1F84-42DA-B8E4-E40169BA67D4}" destId="{2A034DE6-E1A2-40C6-B74C-2FD68217E969}" srcOrd="0" destOrd="0" presId="urn:microsoft.com/office/officeart/2005/8/layout/orgChart1"/>
    <dgm:cxn modelId="{C41CFA01-2099-4C1B-AE70-18ED01DB420D}" type="presParOf" srcId="{2A034DE6-E1A2-40C6-B74C-2FD68217E969}" destId="{FE0A5CAD-F5D6-418C-8D6E-73829F84F89D}" srcOrd="0" destOrd="0" presId="urn:microsoft.com/office/officeart/2005/8/layout/orgChart1"/>
    <dgm:cxn modelId="{E5678DA1-16B9-48D5-8CAC-6949C19EF1D0}" type="presParOf" srcId="{2A034DE6-E1A2-40C6-B74C-2FD68217E969}" destId="{ABED7A9B-9B6F-4B63-88DE-7F76887A8FEA}" srcOrd="1" destOrd="0" presId="urn:microsoft.com/office/officeart/2005/8/layout/orgChart1"/>
    <dgm:cxn modelId="{FDF18E8A-ECE9-4127-9AAA-79BF6FDC9E73}" type="presParOf" srcId="{7F77E2E8-1F84-42DA-B8E4-E40169BA67D4}" destId="{4D190227-09B6-43C3-8AB9-CE1DF3EACA11}" srcOrd="1" destOrd="0" presId="urn:microsoft.com/office/officeart/2005/8/layout/orgChart1"/>
    <dgm:cxn modelId="{0687F38A-4022-4B15-A9E6-A16E629EE7F7}" type="presParOf" srcId="{4D190227-09B6-43C3-8AB9-CE1DF3EACA11}" destId="{0B9F6DFE-3DF1-4ADA-8B02-E2C1B026DE6F}" srcOrd="0" destOrd="0" presId="urn:microsoft.com/office/officeart/2005/8/layout/orgChart1"/>
    <dgm:cxn modelId="{594915A9-2127-40A8-8BB4-15825014107F}" type="presParOf" srcId="{4D190227-09B6-43C3-8AB9-CE1DF3EACA11}" destId="{DA89AC48-37C6-4FBB-8B57-C058657CE2F9}" srcOrd="1" destOrd="0" presId="urn:microsoft.com/office/officeart/2005/8/layout/orgChart1"/>
    <dgm:cxn modelId="{C7F9A97B-BC9A-4CA9-AB5E-DDDBE0E291C4}" type="presParOf" srcId="{DA89AC48-37C6-4FBB-8B57-C058657CE2F9}" destId="{B97D9B58-D3AB-4CDE-B407-C5F5E3E22210}" srcOrd="0" destOrd="0" presId="urn:microsoft.com/office/officeart/2005/8/layout/orgChart1"/>
    <dgm:cxn modelId="{80578D28-4D98-4827-B59D-62802B413B77}" type="presParOf" srcId="{B97D9B58-D3AB-4CDE-B407-C5F5E3E22210}" destId="{38542D6C-F9DE-433B-A1C6-85FF5FE79A5F}" srcOrd="0" destOrd="0" presId="urn:microsoft.com/office/officeart/2005/8/layout/orgChart1"/>
    <dgm:cxn modelId="{8C276A95-0A60-4D02-888B-4BA22026B3DF}" type="presParOf" srcId="{B97D9B58-D3AB-4CDE-B407-C5F5E3E22210}" destId="{A5D3998C-EFD0-4CBD-B751-5234F47D169B}" srcOrd="1" destOrd="0" presId="urn:microsoft.com/office/officeart/2005/8/layout/orgChart1"/>
    <dgm:cxn modelId="{D55DD6DC-F9F8-4CB0-BAB7-F71ED6B4E42B}" type="presParOf" srcId="{DA89AC48-37C6-4FBB-8B57-C058657CE2F9}" destId="{A81E1FF7-CF58-43EB-90F6-CBC93C90F169}" srcOrd="1" destOrd="0" presId="urn:microsoft.com/office/officeart/2005/8/layout/orgChart1"/>
    <dgm:cxn modelId="{881EBB3D-638D-4278-AEEA-2108627EE2E3}" type="presParOf" srcId="{A81E1FF7-CF58-43EB-90F6-CBC93C90F169}" destId="{B31BE648-5DF2-4AC8-93BD-91AED32A317F}" srcOrd="0" destOrd="0" presId="urn:microsoft.com/office/officeart/2005/8/layout/orgChart1"/>
    <dgm:cxn modelId="{1852B109-051F-496F-A4B4-D47683C5631E}" type="presParOf" srcId="{A81E1FF7-CF58-43EB-90F6-CBC93C90F169}" destId="{B62713C3-8470-4161-AFEC-C067964123F0}" srcOrd="1" destOrd="0" presId="urn:microsoft.com/office/officeart/2005/8/layout/orgChart1"/>
    <dgm:cxn modelId="{45C9580C-5628-4BBE-B6A0-7137FB3AC39A}" type="presParOf" srcId="{B62713C3-8470-4161-AFEC-C067964123F0}" destId="{2455E80C-C896-4828-AEBD-85CE1A03E679}" srcOrd="0" destOrd="0" presId="urn:microsoft.com/office/officeart/2005/8/layout/orgChart1"/>
    <dgm:cxn modelId="{EF4CF8A7-C8C4-452A-BBBE-C0152B92DD92}" type="presParOf" srcId="{2455E80C-C896-4828-AEBD-85CE1A03E679}" destId="{FB318512-359A-4DCE-AE3F-6A0606B39BC7}" srcOrd="0" destOrd="0" presId="urn:microsoft.com/office/officeart/2005/8/layout/orgChart1"/>
    <dgm:cxn modelId="{D66B7694-94B1-4B9E-9B96-4EB2FB33F38B}" type="presParOf" srcId="{2455E80C-C896-4828-AEBD-85CE1A03E679}" destId="{961E311C-37A3-414D-8A9A-B684E8D0D7BD}" srcOrd="1" destOrd="0" presId="urn:microsoft.com/office/officeart/2005/8/layout/orgChart1"/>
    <dgm:cxn modelId="{67C35643-7754-47D6-9310-E37CCCAF959E}" type="presParOf" srcId="{B62713C3-8470-4161-AFEC-C067964123F0}" destId="{7B111CA7-5FE7-45F4-B6D5-79BE44E39F3B}" srcOrd="1" destOrd="0" presId="urn:microsoft.com/office/officeart/2005/8/layout/orgChart1"/>
    <dgm:cxn modelId="{709154E2-4B8E-4C2C-878C-C11969C0593F}" type="presParOf" srcId="{B62713C3-8470-4161-AFEC-C067964123F0}" destId="{8E2C8F75-0D8C-4882-9126-740360982C59}" srcOrd="2" destOrd="0" presId="urn:microsoft.com/office/officeart/2005/8/layout/orgChart1"/>
    <dgm:cxn modelId="{EA708680-69A1-46D7-B25A-CD5A38759DEB}" type="presParOf" srcId="{A81E1FF7-CF58-43EB-90F6-CBC93C90F169}" destId="{B0267484-F68A-4053-94BD-3AFFD231E26D}" srcOrd="2" destOrd="0" presId="urn:microsoft.com/office/officeart/2005/8/layout/orgChart1"/>
    <dgm:cxn modelId="{DFDD88F9-5EF7-4B45-8F76-0EDD5ED90C36}" type="presParOf" srcId="{A81E1FF7-CF58-43EB-90F6-CBC93C90F169}" destId="{C0BEEE7B-7186-4C6F-9DFB-2CC9D7AF99A2}" srcOrd="3" destOrd="0" presId="urn:microsoft.com/office/officeart/2005/8/layout/orgChart1"/>
    <dgm:cxn modelId="{921BADFB-A1FF-452D-8278-61ADC2E60C4B}" type="presParOf" srcId="{C0BEEE7B-7186-4C6F-9DFB-2CC9D7AF99A2}" destId="{E572AA11-E29A-4242-AD94-3167B30AD174}" srcOrd="0" destOrd="0" presId="urn:microsoft.com/office/officeart/2005/8/layout/orgChart1"/>
    <dgm:cxn modelId="{FB251F3C-A7A9-41AA-AD12-8396560CE38E}" type="presParOf" srcId="{E572AA11-E29A-4242-AD94-3167B30AD174}" destId="{61F1C797-FFA4-43C8-B529-13CAA12B6B8F}" srcOrd="0" destOrd="0" presId="urn:microsoft.com/office/officeart/2005/8/layout/orgChart1"/>
    <dgm:cxn modelId="{C8536933-BA8B-432F-9607-A8FF73DD1467}" type="presParOf" srcId="{E572AA11-E29A-4242-AD94-3167B30AD174}" destId="{1037678F-C91E-4B6F-97A2-1347D1DF67D7}" srcOrd="1" destOrd="0" presId="urn:microsoft.com/office/officeart/2005/8/layout/orgChart1"/>
    <dgm:cxn modelId="{504118A4-6435-41CE-9915-EB92EB5BA527}" type="presParOf" srcId="{C0BEEE7B-7186-4C6F-9DFB-2CC9D7AF99A2}" destId="{2109753A-AA7E-4C03-A0C9-AE5A5AF892D4}" srcOrd="1" destOrd="0" presId="urn:microsoft.com/office/officeart/2005/8/layout/orgChart1"/>
    <dgm:cxn modelId="{E967A20F-BFD0-40AA-BA1C-116CDE830A58}" type="presParOf" srcId="{C0BEEE7B-7186-4C6F-9DFB-2CC9D7AF99A2}" destId="{3AB1CA85-7C51-4BB8-9A7A-BD806B416E9C}" srcOrd="2" destOrd="0" presId="urn:microsoft.com/office/officeart/2005/8/layout/orgChart1"/>
    <dgm:cxn modelId="{1B89D44E-7970-483A-BFF3-D49FEAF84C9A}" type="presParOf" srcId="{A81E1FF7-CF58-43EB-90F6-CBC93C90F169}" destId="{633B913C-09D3-4BB3-AB05-AA8B284AF8F5}" srcOrd="4" destOrd="0" presId="urn:microsoft.com/office/officeart/2005/8/layout/orgChart1"/>
    <dgm:cxn modelId="{680E93D4-37DC-4F15-9DE3-F41A91994B50}" type="presParOf" srcId="{A81E1FF7-CF58-43EB-90F6-CBC93C90F169}" destId="{1A03780F-87DC-4921-8BA6-36A5AFA5D9C5}" srcOrd="5" destOrd="0" presId="urn:microsoft.com/office/officeart/2005/8/layout/orgChart1"/>
    <dgm:cxn modelId="{2340361A-12E9-4A8C-ABC5-A1E1CAC28577}" type="presParOf" srcId="{1A03780F-87DC-4921-8BA6-36A5AFA5D9C5}" destId="{1397096B-084D-4C76-A922-044A762C19BB}" srcOrd="0" destOrd="0" presId="urn:microsoft.com/office/officeart/2005/8/layout/orgChart1"/>
    <dgm:cxn modelId="{D8F78107-9CF4-4B82-B63B-7268DEB847A3}" type="presParOf" srcId="{1397096B-084D-4C76-A922-044A762C19BB}" destId="{5F5DD9AF-C721-48F5-B513-F3A2CEBCBC8A}" srcOrd="0" destOrd="0" presId="urn:microsoft.com/office/officeart/2005/8/layout/orgChart1"/>
    <dgm:cxn modelId="{98B0B072-1311-475C-AB1B-B23513FAA111}" type="presParOf" srcId="{1397096B-084D-4C76-A922-044A762C19BB}" destId="{664A81C3-B1FD-4AFE-BF2B-632F3122D690}" srcOrd="1" destOrd="0" presId="urn:microsoft.com/office/officeart/2005/8/layout/orgChart1"/>
    <dgm:cxn modelId="{133371C4-DA40-4694-8B8B-C3F0DD47FFB0}" type="presParOf" srcId="{1A03780F-87DC-4921-8BA6-36A5AFA5D9C5}" destId="{79EC6028-00CD-45F4-919D-46067AFF9B49}" srcOrd="1" destOrd="0" presId="urn:microsoft.com/office/officeart/2005/8/layout/orgChart1"/>
    <dgm:cxn modelId="{ED3EDB75-9E00-47DA-8221-6C9F488FF0F6}" type="presParOf" srcId="{1A03780F-87DC-4921-8BA6-36A5AFA5D9C5}" destId="{95133D64-F22E-49B2-B6AB-E2C79F26DEAC}" srcOrd="2" destOrd="0" presId="urn:microsoft.com/office/officeart/2005/8/layout/orgChart1"/>
    <dgm:cxn modelId="{88561E40-4B52-4612-B77B-B1FB8D949AC8}" type="presParOf" srcId="{DA89AC48-37C6-4FBB-8B57-C058657CE2F9}" destId="{A8FF2702-CC29-4EAE-B598-84B79D3E3590}" srcOrd="2" destOrd="0" presId="urn:microsoft.com/office/officeart/2005/8/layout/orgChart1"/>
    <dgm:cxn modelId="{DF9A19C6-8DEA-44A7-B068-845EAA6BE89A}" type="presParOf" srcId="{4D190227-09B6-43C3-8AB9-CE1DF3EACA11}" destId="{B73FEA1F-730A-4BD9-A9C0-658A2D35913A}" srcOrd="2" destOrd="0" presId="urn:microsoft.com/office/officeart/2005/8/layout/orgChart1"/>
    <dgm:cxn modelId="{1C3C1ACE-1C16-455D-94E0-B8D756234B52}" type="presParOf" srcId="{4D190227-09B6-43C3-8AB9-CE1DF3EACA11}" destId="{B2C5072B-A57F-434F-BE78-03E172EE9075}" srcOrd="3" destOrd="0" presId="urn:microsoft.com/office/officeart/2005/8/layout/orgChart1"/>
    <dgm:cxn modelId="{6D460798-CB9F-4A7B-9426-0BCDE42DB3D6}" type="presParOf" srcId="{B2C5072B-A57F-434F-BE78-03E172EE9075}" destId="{0A217143-46A4-40A7-AE7F-A88CD80A586D}" srcOrd="0" destOrd="0" presId="urn:microsoft.com/office/officeart/2005/8/layout/orgChart1"/>
    <dgm:cxn modelId="{AE8EDBC2-1855-48D3-9F95-937085FB5F18}" type="presParOf" srcId="{0A217143-46A4-40A7-AE7F-A88CD80A586D}" destId="{D4EF579D-EC03-4268-BEB1-327D452B1FCB}" srcOrd="0" destOrd="0" presId="urn:microsoft.com/office/officeart/2005/8/layout/orgChart1"/>
    <dgm:cxn modelId="{143D6323-59D6-4CAD-90DE-FBCAA8378D20}" type="presParOf" srcId="{0A217143-46A4-40A7-AE7F-A88CD80A586D}" destId="{2D16140C-E54E-491D-A918-3A8971C23F2D}" srcOrd="1" destOrd="0" presId="urn:microsoft.com/office/officeart/2005/8/layout/orgChart1"/>
    <dgm:cxn modelId="{560904D4-174F-4F52-8FDF-E1AEC2DB6A5B}" type="presParOf" srcId="{B2C5072B-A57F-434F-BE78-03E172EE9075}" destId="{4ECE7BDE-F47E-49BB-AE8F-3826A238B034}" srcOrd="1" destOrd="0" presId="urn:microsoft.com/office/officeart/2005/8/layout/orgChart1"/>
    <dgm:cxn modelId="{26A9EFE8-AB48-4F83-BA06-5BC6145E9E0E}" type="presParOf" srcId="{4ECE7BDE-F47E-49BB-AE8F-3826A238B034}" destId="{63F6B5B1-9C57-4B9E-8CEF-FAF41D76861F}" srcOrd="0" destOrd="0" presId="urn:microsoft.com/office/officeart/2005/8/layout/orgChart1"/>
    <dgm:cxn modelId="{8812FDFF-76C8-46C9-A189-17DBAC93B85D}" type="presParOf" srcId="{4ECE7BDE-F47E-49BB-AE8F-3826A238B034}" destId="{767025D6-FA7E-4984-88BA-F75C869B6C73}" srcOrd="1" destOrd="0" presId="urn:microsoft.com/office/officeart/2005/8/layout/orgChart1"/>
    <dgm:cxn modelId="{F6862E8A-C52B-4CBD-A12B-E94F8A65E1A3}" type="presParOf" srcId="{767025D6-FA7E-4984-88BA-F75C869B6C73}" destId="{81FFDC37-61AA-48DA-920A-43645E943895}" srcOrd="0" destOrd="0" presId="urn:microsoft.com/office/officeart/2005/8/layout/orgChart1"/>
    <dgm:cxn modelId="{C6DC7272-6A5E-48D4-BA57-0B578A68CE19}" type="presParOf" srcId="{81FFDC37-61AA-48DA-920A-43645E943895}" destId="{0D21DB41-5335-470B-BB9F-48EA4868FA52}" srcOrd="0" destOrd="0" presId="urn:microsoft.com/office/officeart/2005/8/layout/orgChart1"/>
    <dgm:cxn modelId="{FDE79B06-39F3-4836-A30D-8E2FF3BE832F}" type="presParOf" srcId="{81FFDC37-61AA-48DA-920A-43645E943895}" destId="{050CBD79-1FCD-4ED5-B8BC-7EB9E9E1CB71}" srcOrd="1" destOrd="0" presId="urn:microsoft.com/office/officeart/2005/8/layout/orgChart1"/>
    <dgm:cxn modelId="{8AE02E41-AF1C-4979-9302-45201B87074E}" type="presParOf" srcId="{767025D6-FA7E-4984-88BA-F75C869B6C73}" destId="{72758B73-D789-47B9-9229-D4AE75978D75}" srcOrd="1" destOrd="0" presId="urn:microsoft.com/office/officeart/2005/8/layout/orgChart1"/>
    <dgm:cxn modelId="{21342E28-603B-4AFB-A5C6-769D8A810A2B}" type="presParOf" srcId="{767025D6-FA7E-4984-88BA-F75C869B6C73}" destId="{94247EC9-EE6F-4F9B-A341-EEFDD8D35860}" srcOrd="2" destOrd="0" presId="urn:microsoft.com/office/officeart/2005/8/layout/orgChart1"/>
    <dgm:cxn modelId="{F00CBD22-DA15-48E5-9100-8D4EE01BAA78}" type="presParOf" srcId="{4ECE7BDE-F47E-49BB-AE8F-3826A238B034}" destId="{9668C36D-F52B-4759-93E7-33FD5BBD83B1}" srcOrd="2" destOrd="0" presId="urn:microsoft.com/office/officeart/2005/8/layout/orgChart1"/>
    <dgm:cxn modelId="{2F271212-D353-48A0-834F-3574DFED8F55}" type="presParOf" srcId="{4ECE7BDE-F47E-49BB-AE8F-3826A238B034}" destId="{769D0914-B584-4390-B03D-A6880F67F571}" srcOrd="3" destOrd="0" presId="urn:microsoft.com/office/officeart/2005/8/layout/orgChart1"/>
    <dgm:cxn modelId="{84EE2EF0-3BE8-418A-9D7D-20756C21350B}" type="presParOf" srcId="{769D0914-B584-4390-B03D-A6880F67F571}" destId="{F38D2A01-B695-4B8D-8EC6-14E8565A8F64}" srcOrd="0" destOrd="0" presId="urn:microsoft.com/office/officeart/2005/8/layout/orgChart1"/>
    <dgm:cxn modelId="{32D94D83-472F-4C19-88F1-ACB234834C4F}" type="presParOf" srcId="{F38D2A01-B695-4B8D-8EC6-14E8565A8F64}" destId="{3A9D3F80-09AA-4300-B3E9-D73C1C1571E1}" srcOrd="0" destOrd="0" presId="urn:microsoft.com/office/officeart/2005/8/layout/orgChart1"/>
    <dgm:cxn modelId="{0C169EAB-6EDA-44A8-932B-242F006877F4}" type="presParOf" srcId="{F38D2A01-B695-4B8D-8EC6-14E8565A8F64}" destId="{B433B222-AF23-477C-96AA-760BBDBFA1A0}" srcOrd="1" destOrd="0" presId="urn:microsoft.com/office/officeart/2005/8/layout/orgChart1"/>
    <dgm:cxn modelId="{56679DA0-F417-417E-9E17-177CA334B4C9}" type="presParOf" srcId="{769D0914-B584-4390-B03D-A6880F67F571}" destId="{DA6B7771-379B-4ED9-9949-7006BFB77FA4}" srcOrd="1" destOrd="0" presId="urn:microsoft.com/office/officeart/2005/8/layout/orgChart1"/>
    <dgm:cxn modelId="{5B8651DA-A8E9-4DFA-824E-1A47EDDD38BA}" type="presParOf" srcId="{769D0914-B584-4390-B03D-A6880F67F571}" destId="{0E81AD8E-08FB-4044-AB9C-9335B8B307A2}" srcOrd="2" destOrd="0" presId="urn:microsoft.com/office/officeart/2005/8/layout/orgChart1"/>
    <dgm:cxn modelId="{1B7D98CC-F62D-4D12-9471-5352EA8BDA33}" type="presParOf" srcId="{4ECE7BDE-F47E-49BB-AE8F-3826A238B034}" destId="{17F94E66-5AA6-423A-9C66-30D88D9D4393}" srcOrd="4" destOrd="0" presId="urn:microsoft.com/office/officeart/2005/8/layout/orgChart1"/>
    <dgm:cxn modelId="{F762F553-ECCE-4E72-ABB7-416BD3C415A3}" type="presParOf" srcId="{4ECE7BDE-F47E-49BB-AE8F-3826A238B034}" destId="{23145FE6-C82C-4E0C-BC12-DFE39AB79E45}" srcOrd="5" destOrd="0" presId="urn:microsoft.com/office/officeart/2005/8/layout/orgChart1"/>
    <dgm:cxn modelId="{7BCAAD63-101A-401E-9B3E-AC5959933728}" type="presParOf" srcId="{23145FE6-C82C-4E0C-BC12-DFE39AB79E45}" destId="{468E8C94-4623-44F3-BC47-320EABCDF9FB}" srcOrd="0" destOrd="0" presId="urn:microsoft.com/office/officeart/2005/8/layout/orgChart1"/>
    <dgm:cxn modelId="{13250699-BC11-4242-9D80-0826606A101E}" type="presParOf" srcId="{468E8C94-4623-44F3-BC47-320EABCDF9FB}" destId="{0D437595-EF1A-4179-AC97-FB0456EFCC18}" srcOrd="0" destOrd="0" presId="urn:microsoft.com/office/officeart/2005/8/layout/orgChart1"/>
    <dgm:cxn modelId="{15512E1E-92EC-4508-9C43-1DBF87797518}" type="presParOf" srcId="{468E8C94-4623-44F3-BC47-320EABCDF9FB}" destId="{3E7BFC7C-11C6-4640-90A6-AEF905EC1622}" srcOrd="1" destOrd="0" presId="urn:microsoft.com/office/officeart/2005/8/layout/orgChart1"/>
    <dgm:cxn modelId="{0F671F35-AC0E-43BD-AE35-6B12F632BF43}" type="presParOf" srcId="{23145FE6-C82C-4E0C-BC12-DFE39AB79E45}" destId="{FDA86C44-B19C-44AC-82C5-8AC09969D14F}" srcOrd="1" destOrd="0" presId="urn:microsoft.com/office/officeart/2005/8/layout/orgChart1"/>
    <dgm:cxn modelId="{ED934847-4E98-49F9-8714-9106B764FC07}" type="presParOf" srcId="{23145FE6-C82C-4E0C-BC12-DFE39AB79E45}" destId="{00994425-9241-4B08-90D5-5A31B1D19BA8}" srcOrd="2" destOrd="0" presId="urn:microsoft.com/office/officeart/2005/8/layout/orgChart1"/>
    <dgm:cxn modelId="{6B2481E6-1AE9-4967-A865-E56FD3A9FF0A}" type="presParOf" srcId="{B2C5072B-A57F-434F-BE78-03E172EE9075}" destId="{D909C0FE-30EB-47A0-BA9F-D2C88AB638D2}" srcOrd="2" destOrd="0" presId="urn:microsoft.com/office/officeart/2005/8/layout/orgChart1"/>
    <dgm:cxn modelId="{EF21B059-B1A6-4229-9166-C64C76212253}" type="presParOf" srcId="{7F77E2E8-1F84-42DA-B8E4-E40169BA67D4}" destId="{A0D9C042-5156-4C08-86CC-B7864741F0C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E18766B-D017-4856-830E-D84D1CB9D576}" type="doc">
      <dgm:prSet loTypeId="urn:microsoft.com/office/officeart/2005/8/layout/orgChart1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FF92025-782A-46FE-9FC7-BA681F0110AA}">
      <dgm:prSet phldrT="[Текст]" custT="1"/>
      <dgm:spPr/>
      <dgm:t>
        <a:bodyPr/>
        <a:lstStyle/>
        <a:p>
          <a:r>
            <a:rPr lang="ru-RU" sz="2400" dirty="0" smtClean="0">
              <a:latin typeface="Arial Black" pitchFamily="34" charset="0"/>
            </a:rPr>
            <a:t>Учебная деятельность</a:t>
          </a:r>
          <a:r>
            <a:rPr lang="en-US" sz="2400" dirty="0" smtClean="0">
              <a:latin typeface="Arial Black" pitchFamily="34" charset="0"/>
            </a:rPr>
            <a:t> </a:t>
          </a:r>
          <a:endParaRPr lang="ru-RU" sz="2400" dirty="0" smtClean="0">
            <a:latin typeface="Arial Black" pitchFamily="34" charset="0"/>
          </a:endParaRPr>
        </a:p>
        <a:p>
          <a:r>
            <a:rPr lang="en-US" sz="1600" dirty="0" smtClean="0">
              <a:latin typeface="Arial Black" pitchFamily="34" charset="0"/>
            </a:rPr>
            <a:t>(</a:t>
          </a:r>
          <a:r>
            <a:rPr lang="ru-RU" sz="1600" dirty="0" smtClean="0">
              <a:latin typeface="Arial Black" pitchFamily="34" charset="0"/>
            </a:rPr>
            <a:t>не более 20% общего объёма увеличения </a:t>
          </a:r>
          <a:r>
            <a:rPr lang="ru-RU" sz="1600" dirty="0" err="1" smtClean="0">
              <a:latin typeface="Arial Black" pitchFamily="34" charset="0"/>
            </a:rPr>
            <a:t>стип.фонда</a:t>
          </a:r>
          <a:r>
            <a:rPr lang="en-US" sz="1600" dirty="0" smtClean="0">
              <a:latin typeface="Arial Black" pitchFamily="34" charset="0"/>
            </a:rPr>
            <a:t>)</a:t>
          </a:r>
          <a:endParaRPr lang="ru-RU" sz="1600" dirty="0">
            <a:latin typeface="Arial Black" pitchFamily="34" charset="0"/>
          </a:endParaRPr>
        </a:p>
      </dgm:t>
    </dgm:pt>
    <dgm:pt modelId="{654F3AD5-03A0-4F20-B8BD-FA4537C9F899}" type="parTrans" cxnId="{4C007E5B-AD47-424C-B556-EE3DBF5B2213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4CE343B2-D000-4E4F-9961-A93E2B494761}" type="sibTrans" cxnId="{4C007E5B-AD47-424C-B556-EE3DBF5B2213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89F8080B-53B7-4E44-93E1-02C6E9BECA3D}">
      <dgm:prSet phldrT="[Текст]" custT="1"/>
      <dgm:spPr/>
      <dgm:t>
        <a:bodyPr/>
        <a:lstStyle/>
        <a:p>
          <a:r>
            <a:rPr lang="ru-RU" sz="1600" dirty="0" smtClean="0">
              <a:latin typeface="Arial Black" pitchFamily="34" charset="0"/>
            </a:rPr>
            <a:t>а) оценки «отлично», «хорошо и отлично» (хорошо не менее 50%)</a:t>
          </a:r>
          <a:endParaRPr lang="ru-RU" sz="1600" dirty="0">
            <a:latin typeface="Arial Black" pitchFamily="34" charset="0"/>
          </a:endParaRPr>
        </a:p>
      </dgm:t>
    </dgm:pt>
    <dgm:pt modelId="{0383BA4A-BE41-47EB-9CDC-33B3208DBCC1}" type="parTrans" cxnId="{41340A11-93E8-46CA-B67C-4B008BBE8F28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CD85111C-AC58-48DC-89E9-CFCCC76231F5}" type="sibTrans" cxnId="{41340A11-93E8-46CA-B67C-4B008BBE8F28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3F1EE966-BE21-4038-A8EC-3A749278EB76}">
      <dgm:prSet phldrT="[Текст]" custT="1"/>
      <dgm:spPr/>
      <dgm:t>
        <a:bodyPr/>
        <a:lstStyle/>
        <a:p>
          <a:r>
            <a:rPr lang="ru-RU" sz="1600" dirty="0" smtClean="0">
              <a:latin typeface="Arial Black" pitchFamily="34" charset="0"/>
            </a:rPr>
            <a:t>б) победители или призёры олимпиад</a:t>
          </a:r>
          <a:endParaRPr lang="ru-RU" sz="1600" dirty="0">
            <a:latin typeface="Arial Black" pitchFamily="34" charset="0"/>
          </a:endParaRPr>
        </a:p>
      </dgm:t>
    </dgm:pt>
    <dgm:pt modelId="{A5D12F51-6D9C-4691-BA2A-A9D86508555B}" type="parTrans" cxnId="{8E21A820-3FCF-4B5D-9931-B40BAA572BC4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9E34FA39-267D-43BF-BF76-0E88CE7E56C0}" type="sibTrans" cxnId="{8E21A820-3FCF-4B5D-9931-B40BAA572BC4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5AEC2896-0384-4261-9BA4-0C2355E6046B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магистратура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базовая+5,5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1414+7370=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8784</a:t>
          </a:r>
          <a:endParaRPr lang="ru-RU" sz="1200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7E7E718F-9BD4-42A9-81BF-7D39AC02B959}" type="parTrans" cxnId="{80610D82-5EEC-4C72-AF2D-E2187C686CA6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C59741FD-51AF-4291-B30A-DC4C89C22E2C}" type="sibTrans" cxnId="{80610D82-5EEC-4C72-AF2D-E2187C686CA6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4CDC75A7-DC7C-4254-82F9-1FFE22AFDF56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магистратура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базовая+6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1414+8040=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9454</a:t>
          </a:r>
          <a:endParaRPr lang="ru-RU" sz="1200" u="sng" dirty="0" smtClean="0">
            <a:solidFill>
              <a:schemeClr val="tx1"/>
            </a:solidFill>
            <a:latin typeface="Arial Black" pitchFamily="34" charset="0"/>
          </a:endParaRPr>
        </a:p>
      </dgm:t>
    </dgm:pt>
    <dgm:pt modelId="{9DE81B2B-CA5E-404B-A772-756BC70ADC9B}" type="parTrans" cxnId="{14FBBD0F-71F2-4593-83C5-E69BD8F4581E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56D30985-5630-4450-85C4-3E6ED24CF803}" type="sibTrans" cxnId="{14FBBD0F-71F2-4593-83C5-E69BD8F4581E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CC5D3C01-2531-42E6-AE19-3C4E2EDF70B4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аспирантура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базовая+5,5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научно-пед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.- 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2782+7370=</a:t>
          </a:r>
          <a:r>
            <a:rPr lang="ru-RU" sz="1800" b="1" u="sng" dirty="0" smtClean="0">
              <a:solidFill>
                <a:schemeClr val="tx1"/>
              </a:solidFill>
              <a:latin typeface="Arial Black" pitchFamily="34" charset="0"/>
            </a:rPr>
            <a:t>10152</a:t>
          </a:r>
          <a:endParaRPr lang="ru-RU" sz="1200" b="1" u="sng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техническое- 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6678+7370=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14048</a:t>
          </a:r>
          <a:endParaRPr lang="ru-RU" sz="1200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576BAA0D-794E-4759-82DD-AE5BC1E768C3}" type="parTrans" cxnId="{79A6473F-9ABD-4749-A521-73236AE87F12}">
      <dgm:prSet/>
      <dgm:spPr/>
      <dgm:t>
        <a:bodyPr/>
        <a:lstStyle/>
        <a:p>
          <a:endParaRPr lang="ru-RU"/>
        </a:p>
      </dgm:t>
    </dgm:pt>
    <dgm:pt modelId="{B10DFF40-1F35-4E90-A4C4-1173257302AE}" type="sibTrans" cxnId="{79A6473F-9ABD-4749-A521-73236AE87F12}">
      <dgm:prSet/>
      <dgm:spPr/>
      <dgm:t>
        <a:bodyPr/>
        <a:lstStyle/>
        <a:p>
          <a:endParaRPr lang="ru-RU"/>
        </a:p>
      </dgm:t>
    </dgm:pt>
    <dgm:pt modelId="{1BFF167F-F7B1-4E5D-B36D-7F0D96D1F722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ординатура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базовая+5,5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7086+7370=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14456</a:t>
          </a:r>
          <a:endParaRPr lang="ru-RU" sz="1200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C12A0C96-0D5A-4950-B828-A5D4C859876C}" type="parTrans" cxnId="{E4B53B5D-1E21-45AE-AA30-7FD8606FB9CB}">
      <dgm:prSet/>
      <dgm:spPr/>
      <dgm:t>
        <a:bodyPr/>
        <a:lstStyle/>
        <a:p>
          <a:endParaRPr lang="ru-RU"/>
        </a:p>
      </dgm:t>
    </dgm:pt>
    <dgm:pt modelId="{3BD9B797-5A47-446B-84D9-E76E9C5C7FD4}" type="sibTrans" cxnId="{E4B53B5D-1E21-45AE-AA30-7FD8606FB9CB}">
      <dgm:prSet/>
      <dgm:spPr/>
      <dgm:t>
        <a:bodyPr/>
        <a:lstStyle/>
        <a:p>
          <a:endParaRPr lang="ru-RU"/>
        </a:p>
      </dgm:t>
    </dgm:pt>
    <dgm:pt modelId="{84DA2DFF-64B6-4CA5-AB1C-139EF761D852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ординатура 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базовая+6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7086+8040=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15126</a:t>
          </a:r>
          <a:endParaRPr lang="ru-RU" sz="1200" u="sng" dirty="0" smtClean="0">
            <a:solidFill>
              <a:schemeClr val="tx1"/>
            </a:solidFill>
            <a:latin typeface="Arial Black" pitchFamily="34" charset="0"/>
          </a:endParaRPr>
        </a:p>
      </dgm:t>
    </dgm:pt>
    <dgm:pt modelId="{EC5A0850-18E2-4B9F-85A2-9C14B4908441}" type="parTrans" cxnId="{6C5847E1-75A3-4900-8ECF-B5AB3B516320}">
      <dgm:prSet/>
      <dgm:spPr/>
    </dgm:pt>
    <dgm:pt modelId="{894E6FC1-9522-4DC7-887C-D4F390687B2D}" type="sibTrans" cxnId="{6C5847E1-75A3-4900-8ECF-B5AB3B516320}">
      <dgm:prSet/>
      <dgm:spPr/>
    </dgm:pt>
    <dgm:pt modelId="{E87EDBCF-A8AB-4394-9F69-05C42D841F1D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аспирантура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базовая+6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научно-пед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.- 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2782+8040=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10822</a:t>
          </a:r>
          <a:endParaRPr lang="ru-RU" sz="1200" u="sng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техническое- 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6678+8040=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14718</a:t>
          </a:r>
          <a:endParaRPr lang="ru-RU" sz="1200" u="sng" dirty="0" smtClean="0">
            <a:solidFill>
              <a:schemeClr val="tx1"/>
            </a:solidFill>
            <a:latin typeface="Arial Black" pitchFamily="34" charset="0"/>
          </a:endParaRPr>
        </a:p>
      </dgm:t>
    </dgm:pt>
    <dgm:pt modelId="{6ACF3696-2F39-4D64-A16C-C8B018C162F6}" type="parTrans" cxnId="{2CC45CC4-5489-48BF-A76A-94426A2D09D7}">
      <dgm:prSet/>
      <dgm:spPr/>
    </dgm:pt>
    <dgm:pt modelId="{064FCA4F-2B9F-4DFF-997D-D1D6E86828C8}" type="sibTrans" cxnId="{2CC45CC4-5489-48BF-A76A-94426A2D09D7}">
      <dgm:prSet/>
      <dgm:spPr/>
    </dgm:pt>
    <dgm:pt modelId="{55923A3A-3120-4285-9959-9E68454FDE43}" type="pres">
      <dgm:prSet presAssocID="{9E18766B-D017-4856-830E-D84D1CB9D57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F77E2E8-1F84-42DA-B8E4-E40169BA67D4}" type="pres">
      <dgm:prSet presAssocID="{6FF92025-782A-46FE-9FC7-BA681F0110AA}" presName="hierRoot1" presStyleCnt="0">
        <dgm:presLayoutVars>
          <dgm:hierBranch val="init"/>
        </dgm:presLayoutVars>
      </dgm:prSet>
      <dgm:spPr/>
    </dgm:pt>
    <dgm:pt modelId="{2A034DE6-E1A2-40C6-B74C-2FD68217E969}" type="pres">
      <dgm:prSet presAssocID="{6FF92025-782A-46FE-9FC7-BA681F0110AA}" presName="rootComposite1" presStyleCnt="0"/>
      <dgm:spPr/>
    </dgm:pt>
    <dgm:pt modelId="{FE0A5CAD-F5D6-418C-8D6E-73829F84F89D}" type="pres">
      <dgm:prSet presAssocID="{6FF92025-782A-46FE-9FC7-BA681F0110AA}" presName="rootText1" presStyleLbl="node0" presStyleIdx="0" presStyleCnt="1" custScaleX="3516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BED7A9B-9B6F-4B63-88DE-7F76887A8FEA}" type="pres">
      <dgm:prSet presAssocID="{6FF92025-782A-46FE-9FC7-BA681F0110A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D190227-09B6-43C3-8AB9-CE1DF3EACA11}" type="pres">
      <dgm:prSet presAssocID="{6FF92025-782A-46FE-9FC7-BA681F0110AA}" presName="hierChild2" presStyleCnt="0"/>
      <dgm:spPr/>
    </dgm:pt>
    <dgm:pt modelId="{0B9F6DFE-3DF1-4ADA-8B02-E2C1B026DE6F}" type="pres">
      <dgm:prSet presAssocID="{0383BA4A-BE41-47EB-9CDC-33B3208DBCC1}" presName="Name37" presStyleLbl="parChTrans1D2" presStyleIdx="0" presStyleCnt="2"/>
      <dgm:spPr/>
      <dgm:t>
        <a:bodyPr/>
        <a:lstStyle/>
        <a:p>
          <a:endParaRPr lang="ru-RU"/>
        </a:p>
      </dgm:t>
    </dgm:pt>
    <dgm:pt modelId="{DA89AC48-37C6-4FBB-8B57-C058657CE2F9}" type="pres">
      <dgm:prSet presAssocID="{89F8080B-53B7-4E44-93E1-02C6E9BECA3D}" presName="hierRoot2" presStyleCnt="0">
        <dgm:presLayoutVars>
          <dgm:hierBranch val="init"/>
        </dgm:presLayoutVars>
      </dgm:prSet>
      <dgm:spPr/>
    </dgm:pt>
    <dgm:pt modelId="{B97D9B58-D3AB-4CDE-B407-C5F5E3E22210}" type="pres">
      <dgm:prSet presAssocID="{89F8080B-53B7-4E44-93E1-02C6E9BECA3D}" presName="rootComposite" presStyleCnt="0"/>
      <dgm:spPr/>
    </dgm:pt>
    <dgm:pt modelId="{38542D6C-F9DE-433B-A1C6-85FF5FE79A5F}" type="pres">
      <dgm:prSet presAssocID="{89F8080B-53B7-4E44-93E1-02C6E9BECA3D}" presName="rootText" presStyleLbl="node2" presStyleIdx="0" presStyleCnt="2" custScaleX="1949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5D3998C-EFD0-4CBD-B751-5234F47D169B}" type="pres">
      <dgm:prSet presAssocID="{89F8080B-53B7-4E44-93E1-02C6E9BECA3D}" presName="rootConnector" presStyleLbl="node2" presStyleIdx="0" presStyleCnt="2"/>
      <dgm:spPr/>
      <dgm:t>
        <a:bodyPr/>
        <a:lstStyle/>
        <a:p>
          <a:endParaRPr lang="ru-RU"/>
        </a:p>
      </dgm:t>
    </dgm:pt>
    <dgm:pt modelId="{A81E1FF7-CF58-43EB-90F6-CBC93C90F169}" type="pres">
      <dgm:prSet presAssocID="{89F8080B-53B7-4E44-93E1-02C6E9BECA3D}" presName="hierChild4" presStyleCnt="0"/>
      <dgm:spPr/>
    </dgm:pt>
    <dgm:pt modelId="{B31BE648-5DF2-4AC8-93BD-91AED32A317F}" type="pres">
      <dgm:prSet presAssocID="{7E7E718F-9BD4-42A9-81BF-7D39AC02B959}" presName="Name37" presStyleLbl="parChTrans1D3" presStyleIdx="0" presStyleCnt="6"/>
      <dgm:spPr/>
      <dgm:t>
        <a:bodyPr/>
        <a:lstStyle/>
        <a:p>
          <a:endParaRPr lang="ru-RU"/>
        </a:p>
      </dgm:t>
    </dgm:pt>
    <dgm:pt modelId="{B62713C3-8470-4161-AFEC-C067964123F0}" type="pres">
      <dgm:prSet presAssocID="{5AEC2896-0384-4261-9BA4-0C2355E6046B}" presName="hierRoot2" presStyleCnt="0">
        <dgm:presLayoutVars>
          <dgm:hierBranch val="init"/>
        </dgm:presLayoutVars>
      </dgm:prSet>
      <dgm:spPr/>
    </dgm:pt>
    <dgm:pt modelId="{2455E80C-C896-4828-AEBD-85CE1A03E679}" type="pres">
      <dgm:prSet presAssocID="{5AEC2896-0384-4261-9BA4-0C2355E6046B}" presName="rootComposite" presStyleCnt="0"/>
      <dgm:spPr/>
    </dgm:pt>
    <dgm:pt modelId="{FB318512-359A-4DCE-AE3F-6A0606B39BC7}" type="pres">
      <dgm:prSet presAssocID="{5AEC2896-0384-4261-9BA4-0C2355E6046B}" presName="rootText" presStyleLbl="node3" presStyleIdx="0" presStyleCnt="6" custScaleX="1606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61E311C-37A3-414D-8A9A-B684E8D0D7BD}" type="pres">
      <dgm:prSet presAssocID="{5AEC2896-0384-4261-9BA4-0C2355E6046B}" presName="rootConnector" presStyleLbl="node3" presStyleIdx="0" presStyleCnt="6"/>
      <dgm:spPr/>
      <dgm:t>
        <a:bodyPr/>
        <a:lstStyle/>
        <a:p>
          <a:endParaRPr lang="ru-RU"/>
        </a:p>
      </dgm:t>
    </dgm:pt>
    <dgm:pt modelId="{7B111CA7-5FE7-45F4-B6D5-79BE44E39F3B}" type="pres">
      <dgm:prSet presAssocID="{5AEC2896-0384-4261-9BA4-0C2355E6046B}" presName="hierChild4" presStyleCnt="0"/>
      <dgm:spPr/>
    </dgm:pt>
    <dgm:pt modelId="{8E2C8F75-0D8C-4882-9126-740360982C59}" type="pres">
      <dgm:prSet presAssocID="{5AEC2896-0384-4261-9BA4-0C2355E6046B}" presName="hierChild5" presStyleCnt="0"/>
      <dgm:spPr/>
    </dgm:pt>
    <dgm:pt modelId="{B2099D52-0858-4844-BBA7-1E3074F390DC}" type="pres">
      <dgm:prSet presAssocID="{576BAA0D-794E-4759-82DD-AE5BC1E768C3}" presName="Name37" presStyleLbl="parChTrans1D3" presStyleIdx="1" presStyleCnt="6"/>
      <dgm:spPr/>
      <dgm:t>
        <a:bodyPr/>
        <a:lstStyle/>
        <a:p>
          <a:endParaRPr lang="ru-RU"/>
        </a:p>
      </dgm:t>
    </dgm:pt>
    <dgm:pt modelId="{F1D56D55-85AD-4EC6-B34F-04DD2B888E20}" type="pres">
      <dgm:prSet presAssocID="{CC5D3C01-2531-42E6-AE19-3C4E2EDF70B4}" presName="hierRoot2" presStyleCnt="0">
        <dgm:presLayoutVars>
          <dgm:hierBranch val="init"/>
        </dgm:presLayoutVars>
      </dgm:prSet>
      <dgm:spPr/>
    </dgm:pt>
    <dgm:pt modelId="{C98ED520-39E9-4762-A094-1145C78251BD}" type="pres">
      <dgm:prSet presAssocID="{CC5D3C01-2531-42E6-AE19-3C4E2EDF70B4}" presName="rootComposite" presStyleCnt="0"/>
      <dgm:spPr/>
    </dgm:pt>
    <dgm:pt modelId="{FB77FC80-767A-49AA-AF98-5AFBB22071F7}" type="pres">
      <dgm:prSet presAssocID="{CC5D3C01-2531-42E6-AE19-3C4E2EDF70B4}" presName="rootText" presStyleLbl="node3" presStyleIdx="1" presStyleCnt="6" custScaleX="164716" custScaleY="1297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924EE1C-2DA2-435B-BAAD-3E1C17B26DAB}" type="pres">
      <dgm:prSet presAssocID="{CC5D3C01-2531-42E6-AE19-3C4E2EDF70B4}" presName="rootConnector" presStyleLbl="node3" presStyleIdx="1" presStyleCnt="6"/>
      <dgm:spPr/>
      <dgm:t>
        <a:bodyPr/>
        <a:lstStyle/>
        <a:p>
          <a:endParaRPr lang="ru-RU"/>
        </a:p>
      </dgm:t>
    </dgm:pt>
    <dgm:pt modelId="{7A48D4FC-F27B-4D6E-865E-5178A866526C}" type="pres">
      <dgm:prSet presAssocID="{CC5D3C01-2531-42E6-AE19-3C4E2EDF70B4}" presName="hierChild4" presStyleCnt="0"/>
      <dgm:spPr/>
    </dgm:pt>
    <dgm:pt modelId="{B1DE8537-2018-4A0E-BC75-ED721620EAE1}" type="pres">
      <dgm:prSet presAssocID="{CC5D3C01-2531-42E6-AE19-3C4E2EDF70B4}" presName="hierChild5" presStyleCnt="0"/>
      <dgm:spPr/>
    </dgm:pt>
    <dgm:pt modelId="{55D727AD-1804-4654-8E97-A3374A00A1BC}" type="pres">
      <dgm:prSet presAssocID="{C12A0C96-0D5A-4950-B828-A5D4C859876C}" presName="Name37" presStyleLbl="parChTrans1D3" presStyleIdx="2" presStyleCnt="6"/>
      <dgm:spPr/>
      <dgm:t>
        <a:bodyPr/>
        <a:lstStyle/>
        <a:p>
          <a:endParaRPr lang="ru-RU"/>
        </a:p>
      </dgm:t>
    </dgm:pt>
    <dgm:pt modelId="{E97C9CEA-A0A3-4157-A121-8459E24162EB}" type="pres">
      <dgm:prSet presAssocID="{1BFF167F-F7B1-4E5D-B36D-7F0D96D1F722}" presName="hierRoot2" presStyleCnt="0">
        <dgm:presLayoutVars>
          <dgm:hierBranch val="init"/>
        </dgm:presLayoutVars>
      </dgm:prSet>
      <dgm:spPr/>
    </dgm:pt>
    <dgm:pt modelId="{7738D32B-2BE1-4DEE-99CC-F000D4D20370}" type="pres">
      <dgm:prSet presAssocID="{1BFF167F-F7B1-4E5D-B36D-7F0D96D1F722}" presName="rootComposite" presStyleCnt="0"/>
      <dgm:spPr/>
    </dgm:pt>
    <dgm:pt modelId="{31B50DBE-92A1-4F5F-828E-5AF64C0BEF7E}" type="pres">
      <dgm:prSet presAssocID="{1BFF167F-F7B1-4E5D-B36D-7F0D96D1F722}" presName="rootText" presStyleLbl="node3" presStyleIdx="2" presStyleCnt="6" custScaleX="1647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BF5D460-5CC2-4FED-9BAB-A1BB0B7C253E}" type="pres">
      <dgm:prSet presAssocID="{1BFF167F-F7B1-4E5D-B36D-7F0D96D1F722}" presName="rootConnector" presStyleLbl="node3" presStyleIdx="2" presStyleCnt="6"/>
      <dgm:spPr/>
      <dgm:t>
        <a:bodyPr/>
        <a:lstStyle/>
        <a:p>
          <a:endParaRPr lang="ru-RU"/>
        </a:p>
      </dgm:t>
    </dgm:pt>
    <dgm:pt modelId="{8ACAEDD3-5E5B-425D-83D4-63F980315332}" type="pres">
      <dgm:prSet presAssocID="{1BFF167F-F7B1-4E5D-B36D-7F0D96D1F722}" presName="hierChild4" presStyleCnt="0"/>
      <dgm:spPr/>
    </dgm:pt>
    <dgm:pt modelId="{0B4E9260-B613-40D3-A438-E24614D09BDC}" type="pres">
      <dgm:prSet presAssocID="{1BFF167F-F7B1-4E5D-B36D-7F0D96D1F722}" presName="hierChild5" presStyleCnt="0"/>
      <dgm:spPr/>
    </dgm:pt>
    <dgm:pt modelId="{A8FF2702-CC29-4EAE-B598-84B79D3E3590}" type="pres">
      <dgm:prSet presAssocID="{89F8080B-53B7-4E44-93E1-02C6E9BECA3D}" presName="hierChild5" presStyleCnt="0"/>
      <dgm:spPr/>
    </dgm:pt>
    <dgm:pt modelId="{B73FEA1F-730A-4BD9-A9C0-658A2D35913A}" type="pres">
      <dgm:prSet presAssocID="{A5D12F51-6D9C-4691-BA2A-A9D86508555B}" presName="Name37" presStyleLbl="parChTrans1D2" presStyleIdx="1" presStyleCnt="2"/>
      <dgm:spPr/>
      <dgm:t>
        <a:bodyPr/>
        <a:lstStyle/>
        <a:p>
          <a:endParaRPr lang="ru-RU"/>
        </a:p>
      </dgm:t>
    </dgm:pt>
    <dgm:pt modelId="{B2C5072B-A57F-434F-BE78-03E172EE9075}" type="pres">
      <dgm:prSet presAssocID="{3F1EE966-BE21-4038-A8EC-3A749278EB76}" presName="hierRoot2" presStyleCnt="0">
        <dgm:presLayoutVars>
          <dgm:hierBranch val="init"/>
        </dgm:presLayoutVars>
      </dgm:prSet>
      <dgm:spPr/>
    </dgm:pt>
    <dgm:pt modelId="{0A217143-46A4-40A7-AE7F-A88CD80A586D}" type="pres">
      <dgm:prSet presAssocID="{3F1EE966-BE21-4038-A8EC-3A749278EB76}" presName="rootComposite" presStyleCnt="0"/>
      <dgm:spPr/>
    </dgm:pt>
    <dgm:pt modelId="{D4EF579D-EC03-4268-BEB1-327D452B1FCB}" type="pres">
      <dgm:prSet presAssocID="{3F1EE966-BE21-4038-A8EC-3A749278EB76}" presName="rootText" presStyleLbl="node2" presStyleIdx="1" presStyleCnt="2" custScaleX="1949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16140C-E54E-491D-A918-3A8971C23F2D}" type="pres">
      <dgm:prSet presAssocID="{3F1EE966-BE21-4038-A8EC-3A749278EB76}" presName="rootConnector" presStyleLbl="node2" presStyleIdx="1" presStyleCnt="2"/>
      <dgm:spPr/>
      <dgm:t>
        <a:bodyPr/>
        <a:lstStyle/>
        <a:p>
          <a:endParaRPr lang="ru-RU"/>
        </a:p>
      </dgm:t>
    </dgm:pt>
    <dgm:pt modelId="{4ECE7BDE-F47E-49BB-AE8F-3826A238B034}" type="pres">
      <dgm:prSet presAssocID="{3F1EE966-BE21-4038-A8EC-3A749278EB76}" presName="hierChild4" presStyleCnt="0"/>
      <dgm:spPr/>
    </dgm:pt>
    <dgm:pt modelId="{63F6B5B1-9C57-4B9E-8CEF-FAF41D76861F}" type="pres">
      <dgm:prSet presAssocID="{9DE81B2B-CA5E-404B-A772-756BC70ADC9B}" presName="Name37" presStyleLbl="parChTrans1D3" presStyleIdx="3" presStyleCnt="6"/>
      <dgm:spPr/>
      <dgm:t>
        <a:bodyPr/>
        <a:lstStyle/>
        <a:p>
          <a:endParaRPr lang="ru-RU"/>
        </a:p>
      </dgm:t>
    </dgm:pt>
    <dgm:pt modelId="{767025D6-FA7E-4984-88BA-F75C869B6C73}" type="pres">
      <dgm:prSet presAssocID="{4CDC75A7-DC7C-4254-82F9-1FFE22AFDF56}" presName="hierRoot2" presStyleCnt="0">
        <dgm:presLayoutVars>
          <dgm:hierBranch val="init"/>
        </dgm:presLayoutVars>
      </dgm:prSet>
      <dgm:spPr/>
    </dgm:pt>
    <dgm:pt modelId="{81FFDC37-61AA-48DA-920A-43645E943895}" type="pres">
      <dgm:prSet presAssocID="{4CDC75A7-DC7C-4254-82F9-1FFE22AFDF56}" presName="rootComposite" presStyleCnt="0"/>
      <dgm:spPr/>
    </dgm:pt>
    <dgm:pt modelId="{0D21DB41-5335-470B-BB9F-48EA4868FA52}" type="pres">
      <dgm:prSet presAssocID="{4CDC75A7-DC7C-4254-82F9-1FFE22AFDF56}" presName="rootText" presStyleLbl="node3" presStyleIdx="3" presStyleCnt="6" custScaleX="1606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50CBD79-1FCD-4ED5-B8BC-7EB9E9E1CB71}" type="pres">
      <dgm:prSet presAssocID="{4CDC75A7-DC7C-4254-82F9-1FFE22AFDF56}" presName="rootConnector" presStyleLbl="node3" presStyleIdx="3" presStyleCnt="6"/>
      <dgm:spPr/>
      <dgm:t>
        <a:bodyPr/>
        <a:lstStyle/>
        <a:p>
          <a:endParaRPr lang="ru-RU"/>
        </a:p>
      </dgm:t>
    </dgm:pt>
    <dgm:pt modelId="{72758B73-D789-47B9-9229-D4AE75978D75}" type="pres">
      <dgm:prSet presAssocID="{4CDC75A7-DC7C-4254-82F9-1FFE22AFDF56}" presName="hierChild4" presStyleCnt="0"/>
      <dgm:spPr/>
    </dgm:pt>
    <dgm:pt modelId="{94247EC9-EE6F-4F9B-A341-EEFDD8D35860}" type="pres">
      <dgm:prSet presAssocID="{4CDC75A7-DC7C-4254-82F9-1FFE22AFDF56}" presName="hierChild5" presStyleCnt="0"/>
      <dgm:spPr/>
    </dgm:pt>
    <dgm:pt modelId="{297A149C-40EF-475E-8E7A-DFC4E7686AA1}" type="pres">
      <dgm:prSet presAssocID="{6ACF3696-2F39-4D64-A16C-C8B018C162F6}" presName="Name37" presStyleLbl="parChTrans1D3" presStyleIdx="4" presStyleCnt="6"/>
      <dgm:spPr/>
    </dgm:pt>
    <dgm:pt modelId="{A2C48F1D-001C-40DD-929C-1ACF5DAC959A}" type="pres">
      <dgm:prSet presAssocID="{E87EDBCF-A8AB-4394-9F69-05C42D841F1D}" presName="hierRoot2" presStyleCnt="0">
        <dgm:presLayoutVars>
          <dgm:hierBranch val="init"/>
        </dgm:presLayoutVars>
      </dgm:prSet>
      <dgm:spPr/>
    </dgm:pt>
    <dgm:pt modelId="{5F6B2205-3EE1-4283-83C9-DA6D47248CF6}" type="pres">
      <dgm:prSet presAssocID="{E87EDBCF-A8AB-4394-9F69-05C42D841F1D}" presName="rootComposite" presStyleCnt="0"/>
      <dgm:spPr/>
    </dgm:pt>
    <dgm:pt modelId="{40E620FF-687D-4854-A54A-F10302281CA1}" type="pres">
      <dgm:prSet presAssocID="{E87EDBCF-A8AB-4394-9F69-05C42D841F1D}" presName="rootText" presStyleLbl="node3" presStyleIdx="4" presStyleCnt="6" custScaleX="161089" custScaleY="1278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8E1647A-CAAB-4122-9A0C-58028D7FCDA7}" type="pres">
      <dgm:prSet presAssocID="{E87EDBCF-A8AB-4394-9F69-05C42D841F1D}" presName="rootConnector" presStyleLbl="node3" presStyleIdx="4" presStyleCnt="6"/>
      <dgm:spPr/>
      <dgm:t>
        <a:bodyPr/>
        <a:lstStyle/>
        <a:p>
          <a:endParaRPr lang="ru-RU"/>
        </a:p>
      </dgm:t>
    </dgm:pt>
    <dgm:pt modelId="{519C6222-CD7B-4ED5-9E02-E875941E4D15}" type="pres">
      <dgm:prSet presAssocID="{E87EDBCF-A8AB-4394-9F69-05C42D841F1D}" presName="hierChild4" presStyleCnt="0"/>
      <dgm:spPr/>
    </dgm:pt>
    <dgm:pt modelId="{06FDB6A3-8580-4CEE-A77A-1431E22840A8}" type="pres">
      <dgm:prSet presAssocID="{E87EDBCF-A8AB-4394-9F69-05C42D841F1D}" presName="hierChild5" presStyleCnt="0"/>
      <dgm:spPr/>
    </dgm:pt>
    <dgm:pt modelId="{0A77F72F-181F-4DFA-A657-C82FAD65CB9E}" type="pres">
      <dgm:prSet presAssocID="{EC5A0850-18E2-4B9F-85A2-9C14B4908441}" presName="Name37" presStyleLbl="parChTrans1D3" presStyleIdx="5" presStyleCnt="6"/>
      <dgm:spPr/>
    </dgm:pt>
    <dgm:pt modelId="{4F51F2DA-3865-42F8-9077-9EF2BAAB4F73}" type="pres">
      <dgm:prSet presAssocID="{84DA2DFF-64B6-4CA5-AB1C-139EF761D852}" presName="hierRoot2" presStyleCnt="0">
        <dgm:presLayoutVars>
          <dgm:hierBranch val="init"/>
        </dgm:presLayoutVars>
      </dgm:prSet>
      <dgm:spPr/>
    </dgm:pt>
    <dgm:pt modelId="{DECBA2AB-A698-475C-9217-4F0E3E570204}" type="pres">
      <dgm:prSet presAssocID="{84DA2DFF-64B6-4CA5-AB1C-139EF761D852}" presName="rootComposite" presStyleCnt="0"/>
      <dgm:spPr/>
    </dgm:pt>
    <dgm:pt modelId="{6FAD9593-83E7-4300-B698-D9E9FBF8CD62}" type="pres">
      <dgm:prSet presAssocID="{84DA2DFF-64B6-4CA5-AB1C-139EF761D852}" presName="rootText" presStyleLbl="node3" presStyleIdx="5" presStyleCnt="6" custScaleX="1610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F0DFE52-818F-4966-8B10-2E1736C34E5E}" type="pres">
      <dgm:prSet presAssocID="{84DA2DFF-64B6-4CA5-AB1C-139EF761D852}" presName="rootConnector" presStyleLbl="node3" presStyleIdx="5" presStyleCnt="6"/>
      <dgm:spPr/>
      <dgm:t>
        <a:bodyPr/>
        <a:lstStyle/>
        <a:p>
          <a:endParaRPr lang="ru-RU"/>
        </a:p>
      </dgm:t>
    </dgm:pt>
    <dgm:pt modelId="{00109F1F-A950-469C-9448-6A3954A1C543}" type="pres">
      <dgm:prSet presAssocID="{84DA2DFF-64B6-4CA5-AB1C-139EF761D852}" presName="hierChild4" presStyleCnt="0"/>
      <dgm:spPr/>
    </dgm:pt>
    <dgm:pt modelId="{ADD56E38-72CA-4B05-86CF-88A523883E5A}" type="pres">
      <dgm:prSet presAssocID="{84DA2DFF-64B6-4CA5-AB1C-139EF761D852}" presName="hierChild5" presStyleCnt="0"/>
      <dgm:spPr/>
    </dgm:pt>
    <dgm:pt modelId="{D909C0FE-30EB-47A0-BA9F-D2C88AB638D2}" type="pres">
      <dgm:prSet presAssocID="{3F1EE966-BE21-4038-A8EC-3A749278EB76}" presName="hierChild5" presStyleCnt="0"/>
      <dgm:spPr/>
    </dgm:pt>
    <dgm:pt modelId="{A0D9C042-5156-4C08-86CC-B7864741F0C5}" type="pres">
      <dgm:prSet presAssocID="{6FF92025-782A-46FE-9FC7-BA681F0110AA}" presName="hierChild3" presStyleCnt="0"/>
      <dgm:spPr/>
    </dgm:pt>
  </dgm:ptLst>
  <dgm:cxnLst>
    <dgm:cxn modelId="{033AB1AA-9ACA-4B59-B3FA-7CF27F44CFE9}" type="presOf" srcId="{6FF92025-782A-46FE-9FC7-BA681F0110AA}" destId="{FE0A5CAD-F5D6-418C-8D6E-73829F84F89D}" srcOrd="0" destOrd="0" presId="urn:microsoft.com/office/officeart/2005/8/layout/orgChart1"/>
    <dgm:cxn modelId="{D6229D55-9DF7-4E57-8645-A1612BFFDA26}" type="presOf" srcId="{89F8080B-53B7-4E44-93E1-02C6E9BECA3D}" destId="{38542D6C-F9DE-433B-A1C6-85FF5FE79A5F}" srcOrd="0" destOrd="0" presId="urn:microsoft.com/office/officeart/2005/8/layout/orgChart1"/>
    <dgm:cxn modelId="{33ECC4D2-A9D1-4856-AA23-2A0C34089497}" type="presOf" srcId="{6ACF3696-2F39-4D64-A16C-C8B018C162F6}" destId="{297A149C-40EF-475E-8E7A-DFC4E7686AA1}" srcOrd="0" destOrd="0" presId="urn:microsoft.com/office/officeart/2005/8/layout/orgChart1"/>
    <dgm:cxn modelId="{4C007E5B-AD47-424C-B556-EE3DBF5B2213}" srcId="{9E18766B-D017-4856-830E-D84D1CB9D576}" destId="{6FF92025-782A-46FE-9FC7-BA681F0110AA}" srcOrd="0" destOrd="0" parTransId="{654F3AD5-03A0-4F20-B8BD-FA4537C9F899}" sibTransId="{4CE343B2-D000-4E4F-9961-A93E2B494761}"/>
    <dgm:cxn modelId="{41340A11-93E8-46CA-B67C-4B008BBE8F28}" srcId="{6FF92025-782A-46FE-9FC7-BA681F0110AA}" destId="{89F8080B-53B7-4E44-93E1-02C6E9BECA3D}" srcOrd="0" destOrd="0" parTransId="{0383BA4A-BE41-47EB-9CDC-33B3208DBCC1}" sibTransId="{CD85111C-AC58-48DC-89E9-CFCCC76231F5}"/>
    <dgm:cxn modelId="{7F74A39D-6DCC-455B-8EBF-D48D9DE86F03}" type="presOf" srcId="{84DA2DFF-64B6-4CA5-AB1C-139EF761D852}" destId="{6FAD9593-83E7-4300-B698-D9E9FBF8CD62}" srcOrd="0" destOrd="0" presId="urn:microsoft.com/office/officeart/2005/8/layout/orgChart1"/>
    <dgm:cxn modelId="{2CC45CC4-5489-48BF-A76A-94426A2D09D7}" srcId="{3F1EE966-BE21-4038-A8EC-3A749278EB76}" destId="{E87EDBCF-A8AB-4394-9F69-05C42D841F1D}" srcOrd="1" destOrd="0" parTransId="{6ACF3696-2F39-4D64-A16C-C8B018C162F6}" sibTransId="{064FCA4F-2B9F-4DFF-997D-D1D6E86828C8}"/>
    <dgm:cxn modelId="{80610D82-5EEC-4C72-AF2D-E2187C686CA6}" srcId="{89F8080B-53B7-4E44-93E1-02C6E9BECA3D}" destId="{5AEC2896-0384-4261-9BA4-0C2355E6046B}" srcOrd="0" destOrd="0" parTransId="{7E7E718F-9BD4-42A9-81BF-7D39AC02B959}" sibTransId="{C59741FD-51AF-4291-B30A-DC4C89C22E2C}"/>
    <dgm:cxn modelId="{70094FFA-1DA8-43DC-A37C-C623DC1C2F94}" type="presOf" srcId="{9DE81B2B-CA5E-404B-A772-756BC70ADC9B}" destId="{63F6B5B1-9C57-4B9E-8CEF-FAF41D76861F}" srcOrd="0" destOrd="0" presId="urn:microsoft.com/office/officeart/2005/8/layout/orgChart1"/>
    <dgm:cxn modelId="{B42E9BE3-CAE6-47AC-842B-DB1CE0C9CF71}" type="presOf" srcId="{5AEC2896-0384-4261-9BA4-0C2355E6046B}" destId="{FB318512-359A-4DCE-AE3F-6A0606B39BC7}" srcOrd="0" destOrd="0" presId="urn:microsoft.com/office/officeart/2005/8/layout/orgChart1"/>
    <dgm:cxn modelId="{4BC1F778-D657-4432-A036-C0A720C105FA}" type="presOf" srcId="{4CDC75A7-DC7C-4254-82F9-1FFE22AFDF56}" destId="{0D21DB41-5335-470B-BB9F-48EA4868FA52}" srcOrd="0" destOrd="0" presId="urn:microsoft.com/office/officeart/2005/8/layout/orgChart1"/>
    <dgm:cxn modelId="{DD119F25-2FF8-416E-8C83-3863662AC6F8}" type="presOf" srcId="{E87EDBCF-A8AB-4394-9F69-05C42D841F1D}" destId="{68E1647A-CAAB-4122-9A0C-58028D7FCDA7}" srcOrd="1" destOrd="0" presId="urn:microsoft.com/office/officeart/2005/8/layout/orgChart1"/>
    <dgm:cxn modelId="{7B9985A6-FB23-4309-AB30-1AAF4D7BBD8D}" type="presOf" srcId="{7E7E718F-9BD4-42A9-81BF-7D39AC02B959}" destId="{B31BE648-5DF2-4AC8-93BD-91AED32A317F}" srcOrd="0" destOrd="0" presId="urn:microsoft.com/office/officeart/2005/8/layout/orgChart1"/>
    <dgm:cxn modelId="{79A6473F-9ABD-4749-A521-73236AE87F12}" srcId="{89F8080B-53B7-4E44-93E1-02C6E9BECA3D}" destId="{CC5D3C01-2531-42E6-AE19-3C4E2EDF70B4}" srcOrd="1" destOrd="0" parTransId="{576BAA0D-794E-4759-82DD-AE5BC1E768C3}" sibTransId="{B10DFF40-1F35-4E90-A4C4-1173257302AE}"/>
    <dgm:cxn modelId="{6C5847E1-75A3-4900-8ECF-B5AB3B516320}" srcId="{3F1EE966-BE21-4038-A8EC-3A749278EB76}" destId="{84DA2DFF-64B6-4CA5-AB1C-139EF761D852}" srcOrd="2" destOrd="0" parTransId="{EC5A0850-18E2-4B9F-85A2-9C14B4908441}" sibTransId="{894E6FC1-9522-4DC7-887C-D4F390687B2D}"/>
    <dgm:cxn modelId="{F4CC3BBB-4008-412C-843D-DC7F2C3CFDFB}" type="presOf" srcId="{CC5D3C01-2531-42E6-AE19-3C4E2EDF70B4}" destId="{3924EE1C-2DA2-435B-BAAD-3E1C17B26DAB}" srcOrd="1" destOrd="0" presId="urn:microsoft.com/office/officeart/2005/8/layout/orgChart1"/>
    <dgm:cxn modelId="{491782D8-45DF-4F43-8F22-78A3788D7500}" type="presOf" srcId="{6FF92025-782A-46FE-9FC7-BA681F0110AA}" destId="{ABED7A9B-9B6F-4B63-88DE-7F76887A8FEA}" srcOrd="1" destOrd="0" presId="urn:microsoft.com/office/officeart/2005/8/layout/orgChart1"/>
    <dgm:cxn modelId="{2AD4CAA0-B66E-4068-B23F-773474EB016A}" type="presOf" srcId="{89F8080B-53B7-4E44-93E1-02C6E9BECA3D}" destId="{A5D3998C-EFD0-4CBD-B751-5234F47D169B}" srcOrd="1" destOrd="0" presId="urn:microsoft.com/office/officeart/2005/8/layout/orgChart1"/>
    <dgm:cxn modelId="{8274B9CB-7308-4C4B-9346-627C2714082B}" type="presOf" srcId="{0383BA4A-BE41-47EB-9CDC-33B3208DBCC1}" destId="{0B9F6DFE-3DF1-4ADA-8B02-E2C1B026DE6F}" srcOrd="0" destOrd="0" presId="urn:microsoft.com/office/officeart/2005/8/layout/orgChart1"/>
    <dgm:cxn modelId="{B42646C8-2F9E-499A-BDFD-7DC070E3D747}" type="presOf" srcId="{576BAA0D-794E-4759-82DD-AE5BC1E768C3}" destId="{B2099D52-0858-4844-BBA7-1E3074F390DC}" srcOrd="0" destOrd="0" presId="urn:microsoft.com/office/officeart/2005/8/layout/orgChart1"/>
    <dgm:cxn modelId="{E4B53B5D-1E21-45AE-AA30-7FD8606FB9CB}" srcId="{89F8080B-53B7-4E44-93E1-02C6E9BECA3D}" destId="{1BFF167F-F7B1-4E5D-B36D-7F0D96D1F722}" srcOrd="2" destOrd="0" parTransId="{C12A0C96-0D5A-4950-B828-A5D4C859876C}" sibTransId="{3BD9B797-5A47-446B-84D9-E76E9C5C7FD4}"/>
    <dgm:cxn modelId="{71CAFCD7-FAB7-4DF1-B3D9-CA99AB0C210E}" type="presOf" srcId="{84DA2DFF-64B6-4CA5-AB1C-139EF761D852}" destId="{0F0DFE52-818F-4966-8B10-2E1736C34E5E}" srcOrd="1" destOrd="0" presId="urn:microsoft.com/office/officeart/2005/8/layout/orgChart1"/>
    <dgm:cxn modelId="{4ABAE983-4B75-47C7-B1E4-3532942BF37D}" type="presOf" srcId="{5AEC2896-0384-4261-9BA4-0C2355E6046B}" destId="{961E311C-37A3-414D-8A9A-B684E8D0D7BD}" srcOrd="1" destOrd="0" presId="urn:microsoft.com/office/officeart/2005/8/layout/orgChart1"/>
    <dgm:cxn modelId="{79226CE2-BC00-48E6-A40F-2BB263016530}" type="presOf" srcId="{C12A0C96-0D5A-4950-B828-A5D4C859876C}" destId="{55D727AD-1804-4654-8E97-A3374A00A1BC}" srcOrd="0" destOrd="0" presId="urn:microsoft.com/office/officeart/2005/8/layout/orgChart1"/>
    <dgm:cxn modelId="{52D89E57-E17A-4037-BF1F-F28D4F1EEA1C}" type="presOf" srcId="{3F1EE966-BE21-4038-A8EC-3A749278EB76}" destId="{2D16140C-E54E-491D-A918-3A8971C23F2D}" srcOrd="1" destOrd="0" presId="urn:microsoft.com/office/officeart/2005/8/layout/orgChart1"/>
    <dgm:cxn modelId="{8A10C2DC-4568-46A4-B9F2-74CBEAC5F908}" type="presOf" srcId="{3F1EE966-BE21-4038-A8EC-3A749278EB76}" destId="{D4EF579D-EC03-4268-BEB1-327D452B1FCB}" srcOrd="0" destOrd="0" presId="urn:microsoft.com/office/officeart/2005/8/layout/orgChart1"/>
    <dgm:cxn modelId="{984CD639-AA21-489A-A6D3-0B58E7228963}" type="presOf" srcId="{1BFF167F-F7B1-4E5D-B36D-7F0D96D1F722}" destId="{31B50DBE-92A1-4F5F-828E-5AF64C0BEF7E}" srcOrd="0" destOrd="0" presId="urn:microsoft.com/office/officeart/2005/8/layout/orgChart1"/>
    <dgm:cxn modelId="{9B24667C-E491-434D-8E29-40201341233F}" type="presOf" srcId="{4CDC75A7-DC7C-4254-82F9-1FFE22AFDF56}" destId="{050CBD79-1FCD-4ED5-B8BC-7EB9E9E1CB71}" srcOrd="1" destOrd="0" presId="urn:microsoft.com/office/officeart/2005/8/layout/orgChart1"/>
    <dgm:cxn modelId="{9F9E0AC4-7D63-4EB5-B69A-BF7488BAC055}" type="presOf" srcId="{A5D12F51-6D9C-4691-BA2A-A9D86508555B}" destId="{B73FEA1F-730A-4BD9-A9C0-658A2D35913A}" srcOrd="0" destOrd="0" presId="urn:microsoft.com/office/officeart/2005/8/layout/orgChart1"/>
    <dgm:cxn modelId="{50CF92F8-0BE4-4146-A193-167EDABAE2B0}" type="presOf" srcId="{CC5D3C01-2531-42E6-AE19-3C4E2EDF70B4}" destId="{FB77FC80-767A-49AA-AF98-5AFBB22071F7}" srcOrd="0" destOrd="0" presId="urn:microsoft.com/office/officeart/2005/8/layout/orgChart1"/>
    <dgm:cxn modelId="{29E411D1-1007-46C7-81A3-CAF4AE2E25C3}" type="presOf" srcId="{1BFF167F-F7B1-4E5D-B36D-7F0D96D1F722}" destId="{3BF5D460-5CC2-4FED-9BAB-A1BB0B7C253E}" srcOrd="1" destOrd="0" presId="urn:microsoft.com/office/officeart/2005/8/layout/orgChart1"/>
    <dgm:cxn modelId="{26E05CA5-B183-45ED-ABBA-DEA6A4B2DBA8}" type="presOf" srcId="{EC5A0850-18E2-4B9F-85A2-9C14B4908441}" destId="{0A77F72F-181F-4DFA-A657-C82FAD65CB9E}" srcOrd="0" destOrd="0" presId="urn:microsoft.com/office/officeart/2005/8/layout/orgChart1"/>
    <dgm:cxn modelId="{14FBBD0F-71F2-4593-83C5-E69BD8F4581E}" srcId="{3F1EE966-BE21-4038-A8EC-3A749278EB76}" destId="{4CDC75A7-DC7C-4254-82F9-1FFE22AFDF56}" srcOrd="0" destOrd="0" parTransId="{9DE81B2B-CA5E-404B-A772-756BC70ADC9B}" sibTransId="{56D30985-5630-4450-85C4-3E6ED24CF803}"/>
    <dgm:cxn modelId="{EEC31501-900A-476F-850B-2FC34EB20F7E}" type="presOf" srcId="{9E18766B-D017-4856-830E-D84D1CB9D576}" destId="{55923A3A-3120-4285-9959-9E68454FDE43}" srcOrd="0" destOrd="0" presId="urn:microsoft.com/office/officeart/2005/8/layout/orgChart1"/>
    <dgm:cxn modelId="{8E21A820-3FCF-4B5D-9931-B40BAA572BC4}" srcId="{6FF92025-782A-46FE-9FC7-BA681F0110AA}" destId="{3F1EE966-BE21-4038-A8EC-3A749278EB76}" srcOrd="1" destOrd="0" parTransId="{A5D12F51-6D9C-4691-BA2A-A9D86508555B}" sibTransId="{9E34FA39-267D-43BF-BF76-0E88CE7E56C0}"/>
    <dgm:cxn modelId="{6B071390-0100-48F6-8A05-C68C5E9072E0}" type="presOf" srcId="{E87EDBCF-A8AB-4394-9F69-05C42D841F1D}" destId="{40E620FF-687D-4854-A54A-F10302281CA1}" srcOrd="0" destOrd="0" presId="urn:microsoft.com/office/officeart/2005/8/layout/orgChart1"/>
    <dgm:cxn modelId="{67FB7DA8-D472-4063-A3D5-58E209D85E2F}" type="presParOf" srcId="{55923A3A-3120-4285-9959-9E68454FDE43}" destId="{7F77E2E8-1F84-42DA-B8E4-E40169BA67D4}" srcOrd="0" destOrd="0" presId="urn:microsoft.com/office/officeart/2005/8/layout/orgChart1"/>
    <dgm:cxn modelId="{FAFEEF8D-EEC4-4CB9-A182-B4B52C294D75}" type="presParOf" srcId="{7F77E2E8-1F84-42DA-B8E4-E40169BA67D4}" destId="{2A034DE6-E1A2-40C6-B74C-2FD68217E969}" srcOrd="0" destOrd="0" presId="urn:microsoft.com/office/officeart/2005/8/layout/orgChart1"/>
    <dgm:cxn modelId="{FEAC869D-87AD-4944-8516-770D37D1E112}" type="presParOf" srcId="{2A034DE6-E1A2-40C6-B74C-2FD68217E969}" destId="{FE0A5CAD-F5D6-418C-8D6E-73829F84F89D}" srcOrd="0" destOrd="0" presId="urn:microsoft.com/office/officeart/2005/8/layout/orgChart1"/>
    <dgm:cxn modelId="{1A370BCA-9BAE-4204-9E10-F7FBB456FAD2}" type="presParOf" srcId="{2A034DE6-E1A2-40C6-B74C-2FD68217E969}" destId="{ABED7A9B-9B6F-4B63-88DE-7F76887A8FEA}" srcOrd="1" destOrd="0" presId="urn:microsoft.com/office/officeart/2005/8/layout/orgChart1"/>
    <dgm:cxn modelId="{4A30FEBA-E1BA-45B4-8E23-C74DD4ACCD51}" type="presParOf" srcId="{7F77E2E8-1F84-42DA-B8E4-E40169BA67D4}" destId="{4D190227-09B6-43C3-8AB9-CE1DF3EACA11}" srcOrd="1" destOrd="0" presId="urn:microsoft.com/office/officeart/2005/8/layout/orgChart1"/>
    <dgm:cxn modelId="{A7258F62-1A7E-434C-92CF-C804C9BC2EE7}" type="presParOf" srcId="{4D190227-09B6-43C3-8AB9-CE1DF3EACA11}" destId="{0B9F6DFE-3DF1-4ADA-8B02-E2C1B026DE6F}" srcOrd="0" destOrd="0" presId="urn:microsoft.com/office/officeart/2005/8/layout/orgChart1"/>
    <dgm:cxn modelId="{A6513D8D-5D23-4AEF-9E2E-F58ECDF1E8D6}" type="presParOf" srcId="{4D190227-09B6-43C3-8AB9-CE1DF3EACA11}" destId="{DA89AC48-37C6-4FBB-8B57-C058657CE2F9}" srcOrd="1" destOrd="0" presId="urn:microsoft.com/office/officeart/2005/8/layout/orgChart1"/>
    <dgm:cxn modelId="{5C602CAB-DCA9-42BF-9426-383127E7EF4F}" type="presParOf" srcId="{DA89AC48-37C6-4FBB-8B57-C058657CE2F9}" destId="{B97D9B58-D3AB-4CDE-B407-C5F5E3E22210}" srcOrd="0" destOrd="0" presId="urn:microsoft.com/office/officeart/2005/8/layout/orgChart1"/>
    <dgm:cxn modelId="{E155C806-3E34-4564-ADF8-E9F39F71B465}" type="presParOf" srcId="{B97D9B58-D3AB-4CDE-B407-C5F5E3E22210}" destId="{38542D6C-F9DE-433B-A1C6-85FF5FE79A5F}" srcOrd="0" destOrd="0" presId="urn:microsoft.com/office/officeart/2005/8/layout/orgChart1"/>
    <dgm:cxn modelId="{012AE638-CCAC-453D-B80B-D55B2F9D2FF0}" type="presParOf" srcId="{B97D9B58-D3AB-4CDE-B407-C5F5E3E22210}" destId="{A5D3998C-EFD0-4CBD-B751-5234F47D169B}" srcOrd="1" destOrd="0" presId="urn:microsoft.com/office/officeart/2005/8/layout/orgChart1"/>
    <dgm:cxn modelId="{10F92758-6143-464A-A3B0-F886C39AECC4}" type="presParOf" srcId="{DA89AC48-37C6-4FBB-8B57-C058657CE2F9}" destId="{A81E1FF7-CF58-43EB-90F6-CBC93C90F169}" srcOrd="1" destOrd="0" presId="urn:microsoft.com/office/officeart/2005/8/layout/orgChart1"/>
    <dgm:cxn modelId="{13D9E593-0D6D-4D96-8916-57722B716813}" type="presParOf" srcId="{A81E1FF7-CF58-43EB-90F6-CBC93C90F169}" destId="{B31BE648-5DF2-4AC8-93BD-91AED32A317F}" srcOrd="0" destOrd="0" presId="urn:microsoft.com/office/officeart/2005/8/layout/orgChart1"/>
    <dgm:cxn modelId="{F0E482D6-C9FD-4541-97AB-C048FA6255F4}" type="presParOf" srcId="{A81E1FF7-CF58-43EB-90F6-CBC93C90F169}" destId="{B62713C3-8470-4161-AFEC-C067964123F0}" srcOrd="1" destOrd="0" presId="urn:microsoft.com/office/officeart/2005/8/layout/orgChart1"/>
    <dgm:cxn modelId="{EDB31C83-26AC-48B8-A617-994665804F85}" type="presParOf" srcId="{B62713C3-8470-4161-AFEC-C067964123F0}" destId="{2455E80C-C896-4828-AEBD-85CE1A03E679}" srcOrd="0" destOrd="0" presId="urn:microsoft.com/office/officeart/2005/8/layout/orgChart1"/>
    <dgm:cxn modelId="{82A0ED8D-5B16-41ED-9798-246882B15395}" type="presParOf" srcId="{2455E80C-C896-4828-AEBD-85CE1A03E679}" destId="{FB318512-359A-4DCE-AE3F-6A0606B39BC7}" srcOrd="0" destOrd="0" presId="urn:microsoft.com/office/officeart/2005/8/layout/orgChart1"/>
    <dgm:cxn modelId="{4B74A42D-892A-444A-92D1-979E8F405B22}" type="presParOf" srcId="{2455E80C-C896-4828-AEBD-85CE1A03E679}" destId="{961E311C-37A3-414D-8A9A-B684E8D0D7BD}" srcOrd="1" destOrd="0" presId="urn:microsoft.com/office/officeart/2005/8/layout/orgChart1"/>
    <dgm:cxn modelId="{2621535C-CD4B-43F2-B623-15C16E1A718F}" type="presParOf" srcId="{B62713C3-8470-4161-AFEC-C067964123F0}" destId="{7B111CA7-5FE7-45F4-B6D5-79BE44E39F3B}" srcOrd="1" destOrd="0" presId="urn:microsoft.com/office/officeart/2005/8/layout/orgChart1"/>
    <dgm:cxn modelId="{FCD47964-DF01-46BE-92FA-8AC55688276A}" type="presParOf" srcId="{B62713C3-8470-4161-AFEC-C067964123F0}" destId="{8E2C8F75-0D8C-4882-9126-740360982C59}" srcOrd="2" destOrd="0" presId="urn:microsoft.com/office/officeart/2005/8/layout/orgChart1"/>
    <dgm:cxn modelId="{7B9DFA4D-CAF5-40FE-B55F-B7FBB798822A}" type="presParOf" srcId="{A81E1FF7-CF58-43EB-90F6-CBC93C90F169}" destId="{B2099D52-0858-4844-BBA7-1E3074F390DC}" srcOrd="2" destOrd="0" presId="urn:microsoft.com/office/officeart/2005/8/layout/orgChart1"/>
    <dgm:cxn modelId="{411B1BFB-487C-4610-96B2-B3078F5285A4}" type="presParOf" srcId="{A81E1FF7-CF58-43EB-90F6-CBC93C90F169}" destId="{F1D56D55-85AD-4EC6-B34F-04DD2B888E20}" srcOrd="3" destOrd="0" presId="urn:microsoft.com/office/officeart/2005/8/layout/orgChart1"/>
    <dgm:cxn modelId="{B8885225-516A-415F-8E50-FD75D3502FCE}" type="presParOf" srcId="{F1D56D55-85AD-4EC6-B34F-04DD2B888E20}" destId="{C98ED520-39E9-4762-A094-1145C78251BD}" srcOrd="0" destOrd="0" presId="urn:microsoft.com/office/officeart/2005/8/layout/orgChart1"/>
    <dgm:cxn modelId="{5CDA6414-CC87-4633-B92A-978E95FBAF0E}" type="presParOf" srcId="{C98ED520-39E9-4762-A094-1145C78251BD}" destId="{FB77FC80-767A-49AA-AF98-5AFBB22071F7}" srcOrd="0" destOrd="0" presId="urn:microsoft.com/office/officeart/2005/8/layout/orgChart1"/>
    <dgm:cxn modelId="{4C726922-A2F2-480E-AE7F-F5BEE20F4E09}" type="presParOf" srcId="{C98ED520-39E9-4762-A094-1145C78251BD}" destId="{3924EE1C-2DA2-435B-BAAD-3E1C17B26DAB}" srcOrd="1" destOrd="0" presId="urn:microsoft.com/office/officeart/2005/8/layout/orgChart1"/>
    <dgm:cxn modelId="{BF30C09C-D2E1-4B52-95DD-C4BE7F035105}" type="presParOf" srcId="{F1D56D55-85AD-4EC6-B34F-04DD2B888E20}" destId="{7A48D4FC-F27B-4D6E-865E-5178A866526C}" srcOrd="1" destOrd="0" presId="urn:microsoft.com/office/officeart/2005/8/layout/orgChart1"/>
    <dgm:cxn modelId="{D8150B57-E184-495E-AE8D-969042041A87}" type="presParOf" srcId="{F1D56D55-85AD-4EC6-B34F-04DD2B888E20}" destId="{B1DE8537-2018-4A0E-BC75-ED721620EAE1}" srcOrd="2" destOrd="0" presId="urn:microsoft.com/office/officeart/2005/8/layout/orgChart1"/>
    <dgm:cxn modelId="{F63EB44F-22DB-4317-A163-D297C11B3EC3}" type="presParOf" srcId="{A81E1FF7-CF58-43EB-90F6-CBC93C90F169}" destId="{55D727AD-1804-4654-8E97-A3374A00A1BC}" srcOrd="4" destOrd="0" presId="urn:microsoft.com/office/officeart/2005/8/layout/orgChart1"/>
    <dgm:cxn modelId="{D703D0A6-866E-4526-996D-FABDE9A1905D}" type="presParOf" srcId="{A81E1FF7-CF58-43EB-90F6-CBC93C90F169}" destId="{E97C9CEA-A0A3-4157-A121-8459E24162EB}" srcOrd="5" destOrd="0" presId="urn:microsoft.com/office/officeart/2005/8/layout/orgChart1"/>
    <dgm:cxn modelId="{33C5ABCC-F23B-4E8A-B43A-2241EBFBD07E}" type="presParOf" srcId="{E97C9CEA-A0A3-4157-A121-8459E24162EB}" destId="{7738D32B-2BE1-4DEE-99CC-F000D4D20370}" srcOrd="0" destOrd="0" presId="urn:microsoft.com/office/officeart/2005/8/layout/orgChart1"/>
    <dgm:cxn modelId="{B645CAD2-A407-48B8-987F-F9641AD4C15A}" type="presParOf" srcId="{7738D32B-2BE1-4DEE-99CC-F000D4D20370}" destId="{31B50DBE-92A1-4F5F-828E-5AF64C0BEF7E}" srcOrd="0" destOrd="0" presId="urn:microsoft.com/office/officeart/2005/8/layout/orgChart1"/>
    <dgm:cxn modelId="{E2613D10-B30A-4EC0-B2FE-0BC53EC2EC92}" type="presParOf" srcId="{7738D32B-2BE1-4DEE-99CC-F000D4D20370}" destId="{3BF5D460-5CC2-4FED-9BAB-A1BB0B7C253E}" srcOrd="1" destOrd="0" presId="urn:microsoft.com/office/officeart/2005/8/layout/orgChart1"/>
    <dgm:cxn modelId="{D0DFCB54-355B-4570-A1D4-D67784EC66CD}" type="presParOf" srcId="{E97C9CEA-A0A3-4157-A121-8459E24162EB}" destId="{8ACAEDD3-5E5B-425D-83D4-63F980315332}" srcOrd="1" destOrd="0" presId="urn:microsoft.com/office/officeart/2005/8/layout/orgChart1"/>
    <dgm:cxn modelId="{D04B1092-0FEB-44EE-9708-B0863255683A}" type="presParOf" srcId="{E97C9CEA-A0A3-4157-A121-8459E24162EB}" destId="{0B4E9260-B613-40D3-A438-E24614D09BDC}" srcOrd="2" destOrd="0" presId="urn:microsoft.com/office/officeart/2005/8/layout/orgChart1"/>
    <dgm:cxn modelId="{916404B0-9250-4881-8A5B-235C276CE058}" type="presParOf" srcId="{DA89AC48-37C6-4FBB-8B57-C058657CE2F9}" destId="{A8FF2702-CC29-4EAE-B598-84B79D3E3590}" srcOrd="2" destOrd="0" presId="urn:microsoft.com/office/officeart/2005/8/layout/orgChart1"/>
    <dgm:cxn modelId="{031E59CC-0BE4-4276-B7F8-ED72701513E1}" type="presParOf" srcId="{4D190227-09B6-43C3-8AB9-CE1DF3EACA11}" destId="{B73FEA1F-730A-4BD9-A9C0-658A2D35913A}" srcOrd="2" destOrd="0" presId="urn:microsoft.com/office/officeart/2005/8/layout/orgChart1"/>
    <dgm:cxn modelId="{2E63CE1B-F57E-45C3-AAC8-4B421D977794}" type="presParOf" srcId="{4D190227-09B6-43C3-8AB9-CE1DF3EACA11}" destId="{B2C5072B-A57F-434F-BE78-03E172EE9075}" srcOrd="3" destOrd="0" presId="urn:microsoft.com/office/officeart/2005/8/layout/orgChart1"/>
    <dgm:cxn modelId="{1992800B-2B1B-47B2-B378-9B9180B18A4D}" type="presParOf" srcId="{B2C5072B-A57F-434F-BE78-03E172EE9075}" destId="{0A217143-46A4-40A7-AE7F-A88CD80A586D}" srcOrd="0" destOrd="0" presId="urn:microsoft.com/office/officeart/2005/8/layout/orgChart1"/>
    <dgm:cxn modelId="{179D8715-3B42-42B2-81A1-D6DBD10690B4}" type="presParOf" srcId="{0A217143-46A4-40A7-AE7F-A88CD80A586D}" destId="{D4EF579D-EC03-4268-BEB1-327D452B1FCB}" srcOrd="0" destOrd="0" presId="urn:microsoft.com/office/officeart/2005/8/layout/orgChart1"/>
    <dgm:cxn modelId="{712A72EE-5C8E-4ECA-8DC0-B3A8B64C3B96}" type="presParOf" srcId="{0A217143-46A4-40A7-AE7F-A88CD80A586D}" destId="{2D16140C-E54E-491D-A918-3A8971C23F2D}" srcOrd="1" destOrd="0" presId="urn:microsoft.com/office/officeart/2005/8/layout/orgChart1"/>
    <dgm:cxn modelId="{E10DA60F-0540-4A71-A5AA-36EF87625EF0}" type="presParOf" srcId="{B2C5072B-A57F-434F-BE78-03E172EE9075}" destId="{4ECE7BDE-F47E-49BB-AE8F-3826A238B034}" srcOrd="1" destOrd="0" presId="urn:microsoft.com/office/officeart/2005/8/layout/orgChart1"/>
    <dgm:cxn modelId="{069797D7-B812-4970-B0F1-E550D6365CC4}" type="presParOf" srcId="{4ECE7BDE-F47E-49BB-AE8F-3826A238B034}" destId="{63F6B5B1-9C57-4B9E-8CEF-FAF41D76861F}" srcOrd="0" destOrd="0" presId="urn:microsoft.com/office/officeart/2005/8/layout/orgChart1"/>
    <dgm:cxn modelId="{E638A4EA-925E-4C85-A23E-FD25AC49B7F8}" type="presParOf" srcId="{4ECE7BDE-F47E-49BB-AE8F-3826A238B034}" destId="{767025D6-FA7E-4984-88BA-F75C869B6C73}" srcOrd="1" destOrd="0" presId="urn:microsoft.com/office/officeart/2005/8/layout/orgChart1"/>
    <dgm:cxn modelId="{02C69E53-196D-42BA-8B39-4899FF4CD2DD}" type="presParOf" srcId="{767025D6-FA7E-4984-88BA-F75C869B6C73}" destId="{81FFDC37-61AA-48DA-920A-43645E943895}" srcOrd="0" destOrd="0" presId="urn:microsoft.com/office/officeart/2005/8/layout/orgChart1"/>
    <dgm:cxn modelId="{B73DB2F8-41B3-475B-BF04-6D7F04AEA24B}" type="presParOf" srcId="{81FFDC37-61AA-48DA-920A-43645E943895}" destId="{0D21DB41-5335-470B-BB9F-48EA4868FA52}" srcOrd="0" destOrd="0" presId="urn:microsoft.com/office/officeart/2005/8/layout/orgChart1"/>
    <dgm:cxn modelId="{C344F1EB-5276-4452-8F2C-BDA7A001CCFE}" type="presParOf" srcId="{81FFDC37-61AA-48DA-920A-43645E943895}" destId="{050CBD79-1FCD-4ED5-B8BC-7EB9E9E1CB71}" srcOrd="1" destOrd="0" presId="urn:microsoft.com/office/officeart/2005/8/layout/orgChart1"/>
    <dgm:cxn modelId="{846AFBE9-4030-4322-B58F-762529EF9699}" type="presParOf" srcId="{767025D6-FA7E-4984-88BA-F75C869B6C73}" destId="{72758B73-D789-47B9-9229-D4AE75978D75}" srcOrd="1" destOrd="0" presId="urn:microsoft.com/office/officeart/2005/8/layout/orgChart1"/>
    <dgm:cxn modelId="{3B95F989-EC78-4EE7-B97C-954CAF4D9CE0}" type="presParOf" srcId="{767025D6-FA7E-4984-88BA-F75C869B6C73}" destId="{94247EC9-EE6F-4F9B-A341-EEFDD8D35860}" srcOrd="2" destOrd="0" presId="urn:microsoft.com/office/officeart/2005/8/layout/orgChart1"/>
    <dgm:cxn modelId="{009F4474-A5A8-41DB-9574-35FBF0482374}" type="presParOf" srcId="{4ECE7BDE-F47E-49BB-AE8F-3826A238B034}" destId="{297A149C-40EF-475E-8E7A-DFC4E7686AA1}" srcOrd="2" destOrd="0" presId="urn:microsoft.com/office/officeart/2005/8/layout/orgChart1"/>
    <dgm:cxn modelId="{1738E9AF-7BEC-4DF4-8014-C7D0A53D460B}" type="presParOf" srcId="{4ECE7BDE-F47E-49BB-AE8F-3826A238B034}" destId="{A2C48F1D-001C-40DD-929C-1ACF5DAC959A}" srcOrd="3" destOrd="0" presId="urn:microsoft.com/office/officeart/2005/8/layout/orgChart1"/>
    <dgm:cxn modelId="{E207E804-6487-4B3A-8761-150165EE19B1}" type="presParOf" srcId="{A2C48F1D-001C-40DD-929C-1ACF5DAC959A}" destId="{5F6B2205-3EE1-4283-83C9-DA6D47248CF6}" srcOrd="0" destOrd="0" presId="urn:microsoft.com/office/officeart/2005/8/layout/orgChart1"/>
    <dgm:cxn modelId="{999F7741-9A46-4CBB-8F0A-F6FD3C209586}" type="presParOf" srcId="{5F6B2205-3EE1-4283-83C9-DA6D47248CF6}" destId="{40E620FF-687D-4854-A54A-F10302281CA1}" srcOrd="0" destOrd="0" presId="urn:microsoft.com/office/officeart/2005/8/layout/orgChart1"/>
    <dgm:cxn modelId="{16E6F659-3D82-4F57-91C7-BE029E9A2B83}" type="presParOf" srcId="{5F6B2205-3EE1-4283-83C9-DA6D47248CF6}" destId="{68E1647A-CAAB-4122-9A0C-58028D7FCDA7}" srcOrd="1" destOrd="0" presId="urn:microsoft.com/office/officeart/2005/8/layout/orgChart1"/>
    <dgm:cxn modelId="{8D5C0237-571B-413E-BAA8-161EAE5D17CE}" type="presParOf" srcId="{A2C48F1D-001C-40DD-929C-1ACF5DAC959A}" destId="{519C6222-CD7B-4ED5-9E02-E875941E4D15}" srcOrd="1" destOrd="0" presId="urn:microsoft.com/office/officeart/2005/8/layout/orgChart1"/>
    <dgm:cxn modelId="{0AA8EACB-51CD-4B95-A636-A59BA905C4E7}" type="presParOf" srcId="{A2C48F1D-001C-40DD-929C-1ACF5DAC959A}" destId="{06FDB6A3-8580-4CEE-A77A-1431E22840A8}" srcOrd="2" destOrd="0" presId="urn:microsoft.com/office/officeart/2005/8/layout/orgChart1"/>
    <dgm:cxn modelId="{07BF4A56-9667-4D76-90A5-9C45992046FC}" type="presParOf" srcId="{4ECE7BDE-F47E-49BB-AE8F-3826A238B034}" destId="{0A77F72F-181F-4DFA-A657-C82FAD65CB9E}" srcOrd="4" destOrd="0" presId="urn:microsoft.com/office/officeart/2005/8/layout/orgChart1"/>
    <dgm:cxn modelId="{1627D413-BD3F-4D41-98CC-27E614EAE22C}" type="presParOf" srcId="{4ECE7BDE-F47E-49BB-AE8F-3826A238B034}" destId="{4F51F2DA-3865-42F8-9077-9EF2BAAB4F73}" srcOrd="5" destOrd="0" presId="urn:microsoft.com/office/officeart/2005/8/layout/orgChart1"/>
    <dgm:cxn modelId="{E46A6B1A-DE02-4133-BE8F-3D8D2ED6E8C7}" type="presParOf" srcId="{4F51F2DA-3865-42F8-9077-9EF2BAAB4F73}" destId="{DECBA2AB-A698-475C-9217-4F0E3E570204}" srcOrd="0" destOrd="0" presId="urn:microsoft.com/office/officeart/2005/8/layout/orgChart1"/>
    <dgm:cxn modelId="{94589C50-8338-47A1-831B-7C1A9030A668}" type="presParOf" srcId="{DECBA2AB-A698-475C-9217-4F0E3E570204}" destId="{6FAD9593-83E7-4300-B698-D9E9FBF8CD62}" srcOrd="0" destOrd="0" presId="urn:microsoft.com/office/officeart/2005/8/layout/orgChart1"/>
    <dgm:cxn modelId="{68AA1DEA-507F-40AF-8B8D-ACA00F5A3443}" type="presParOf" srcId="{DECBA2AB-A698-475C-9217-4F0E3E570204}" destId="{0F0DFE52-818F-4966-8B10-2E1736C34E5E}" srcOrd="1" destOrd="0" presId="urn:microsoft.com/office/officeart/2005/8/layout/orgChart1"/>
    <dgm:cxn modelId="{5624A1FE-7643-4988-AA94-2600004E0FCF}" type="presParOf" srcId="{4F51F2DA-3865-42F8-9077-9EF2BAAB4F73}" destId="{00109F1F-A950-469C-9448-6A3954A1C543}" srcOrd="1" destOrd="0" presId="urn:microsoft.com/office/officeart/2005/8/layout/orgChart1"/>
    <dgm:cxn modelId="{9CB228F1-7C6A-4C5B-A5F6-608F59C8A461}" type="presParOf" srcId="{4F51F2DA-3865-42F8-9077-9EF2BAAB4F73}" destId="{ADD56E38-72CA-4B05-86CF-88A523883E5A}" srcOrd="2" destOrd="0" presId="urn:microsoft.com/office/officeart/2005/8/layout/orgChart1"/>
    <dgm:cxn modelId="{1C0A7969-BD35-439C-98B4-69A9583390D0}" type="presParOf" srcId="{B2C5072B-A57F-434F-BE78-03E172EE9075}" destId="{D909C0FE-30EB-47A0-BA9F-D2C88AB638D2}" srcOrd="2" destOrd="0" presId="urn:microsoft.com/office/officeart/2005/8/layout/orgChart1"/>
    <dgm:cxn modelId="{5F96C379-B02E-4BD6-8DF5-86CF6DE0A30C}" type="presParOf" srcId="{7F77E2E8-1F84-42DA-B8E4-E40169BA67D4}" destId="{A0D9C042-5156-4C08-86CC-B7864741F0C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E18766B-D017-4856-830E-D84D1CB9D576}" type="doc">
      <dgm:prSet loTypeId="urn:microsoft.com/office/officeart/2005/8/layout/orgChart1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FF92025-782A-46FE-9FC7-BA681F0110AA}">
      <dgm:prSet phldrT="[Текст]" custT="1"/>
      <dgm:spPr/>
      <dgm:t>
        <a:bodyPr/>
        <a:lstStyle/>
        <a:p>
          <a:r>
            <a:rPr lang="ru-RU" sz="2400" dirty="0" smtClean="0">
              <a:latin typeface="Arial Black" pitchFamily="34" charset="0"/>
            </a:rPr>
            <a:t>Научно-исследовательская деятельность</a:t>
          </a:r>
          <a:endParaRPr lang="ru-RU" sz="2400" dirty="0">
            <a:latin typeface="Arial Black" pitchFamily="34" charset="0"/>
          </a:endParaRPr>
        </a:p>
      </dgm:t>
    </dgm:pt>
    <dgm:pt modelId="{654F3AD5-03A0-4F20-B8BD-FA4537C9F899}" type="parTrans" cxnId="{4C007E5B-AD47-424C-B556-EE3DBF5B2213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4CE343B2-D000-4E4F-9961-A93E2B494761}" type="sibTrans" cxnId="{4C007E5B-AD47-424C-B556-EE3DBF5B2213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89F8080B-53B7-4E44-93E1-02C6E9BECA3D}">
      <dgm:prSet phldrT="[Текст]" custT="1"/>
      <dgm:spPr/>
      <dgm:t>
        <a:bodyPr/>
        <a:lstStyle/>
        <a:p>
          <a:r>
            <a:rPr lang="ru-RU" sz="1600" dirty="0" smtClean="0">
              <a:latin typeface="Arial Black" pitchFamily="34" charset="0"/>
            </a:rPr>
            <a:t>а) наличие награды, патента, гранта</a:t>
          </a:r>
          <a:endParaRPr lang="ru-RU" sz="1600" dirty="0">
            <a:latin typeface="Arial Black" pitchFamily="34" charset="0"/>
          </a:endParaRPr>
        </a:p>
      </dgm:t>
    </dgm:pt>
    <dgm:pt modelId="{0383BA4A-BE41-47EB-9CDC-33B3208DBCC1}" type="parTrans" cxnId="{41340A11-93E8-46CA-B67C-4B008BBE8F28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CD85111C-AC58-48DC-89E9-CFCCC76231F5}" type="sibTrans" cxnId="{41340A11-93E8-46CA-B67C-4B008BBE8F28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5AEC2896-0384-4261-9BA4-0C2355E6046B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1, 2 курс: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базовая+4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1курс- 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1414+5360=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6774</a:t>
          </a:r>
          <a:endParaRPr lang="ru-RU" sz="1200" u="sng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 курс- 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2774+5360=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8134</a:t>
          </a:r>
          <a:endParaRPr lang="ru-RU" sz="1200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7E7E718F-9BD4-42A9-81BF-7D39AC02B959}" type="parTrans" cxnId="{80610D82-5EEC-4C72-AF2D-E2187C686CA6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C59741FD-51AF-4291-B30A-DC4C89C22E2C}" type="sibTrans" cxnId="{80610D82-5EEC-4C72-AF2D-E2187C686CA6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4CDC75A7-DC7C-4254-82F9-1FFE22AFDF56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1, 2 курс: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базовая+3,5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1курс- 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1414+4690=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6104</a:t>
          </a:r>
          <a:endParaRPr lang="ru-RU" sz="1200" u="sng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 курс- 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2774+4690=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7464</a:t>
          </a:r>
          <a:endParaRPr lang="ru-RU" sz="1200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9DE81B2B-CA5E-404B-A772-756BC70ADC9B}" type="parTrans" cxnId="{14FBBD0F-71F2-4593-83C5-E69BD8F4581E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56D30985-5630-4450-85C4-3E6ED24CF803}" type="sibTrans" cxnId="{14FBBD0F-71F2-4593-83C5-E69BD8F4581E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52773604-575B-4B7B-8654-AEE8C2846F4E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3, 4 курс: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базовая+4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2774+5360=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8134 </a:t>
          </a:r>
          <a:endParaRPr lang="ru-RU" sz="1200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77022A89-499F-453E-AEBC-A1EAAD1F6A3B}" type="parTrans" cxnId="{2CD6FEFC-C699-489E-B588-008B7B20A010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177DCFA2-7208-4B20-8A08-C25BB62A3D68}" type="sibTrans" cxnId="{2CD6FEFC-C699-489E-B588-008B7B20A010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1A040E26-FEDE-45C2-87E2-109E71826C29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5, 6 курс: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2774+6030=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8804</a:t>
          </a:r>
          <a:endParaRPr lang="ru-RU" sz="1200" u="sng" dirty="0" smtClean="0">
            <a:solidFill>
              <a:schemeClr val="tx1"/>
            </a:solidFill>
            <a:latin typeface="Arial Black" pitchFamily="34" charset="0"/>
          </a:endParaRPr>
        </a:p>
      </dgm:t>
    </dgm:pt>
    <dgm:pt modelId="{4D801514-E63F-48E1-AFEE-9EB2AF15EC48}" type="parTrans" cxnId="{5E8B8FB2-BE12-4692-8306-FAF86D03FCD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2D6D2709-B06A-4A06-B10E-8F3A496915C3}" type="sibTrans" cxnId="{5E8B8FB2-BE12-4692-8306-FAF86D03FCD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8FC4256C-430D-4129-8C3F-6FEC197182C3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bg1"/>
              </a:solidFill>
              <a:latin typeface="Arial Black" pitchFamily="34" charset="0"/>
            </a:rPr>
            <a:t>в) публичное выступление или представление работы</a:t>
          </a:r>
          <a:endParaRPr lang="ru-RU" sz="1600" dirty="0">
            <a:solidFill>
              <a:schemeClr val="bg1"/>
            </a:solidFill>
            <a:latin typeface="Arial Black" pitchFamily="34" charset="0"/>
          </a:endParaRPr>
        </a:p>
      </dgm:t>
    </dgm:pt>
    <dgm:pt modelId="{615D7B70-655E-4B46-9F9D-595A4BD856FF}" type="parTrans" cxnId="{EAA9251D-04BF-495A-8454-E4C29ECC7BCF}">
      <dgm:prSet/>
      <dgm:spPr/>
      <dgm:t>
        <a:bodyPr/>
        <a:lstStyle/>
        <a:p>
          <a:endParaRPr lang="ru-RU"/>
        </a:p>
      </dgm:t>
    </dgm:pt>
    <dgm:pt modelId="{B17F53FF-1103-4107-AAA0-1483DE2E15E7}" type="sibTrans" cxnId="{EAA9251D-04BF-495A-8454-E4C29ECC7BCF}">
      <dgm:prSet/>
      <dgm:spPr/>
      <dgm:t>
        <a:bodyPr/>
        <a:lstStyle/>
        <a:p>
          <a:endParaRPr lang="ru-RU"/>
        </a:p>
      </dgm:t>
    </dgm:pt>
    <dgm:pt modelId="{7D291635-5D6A-4C6E-8E92-A3285B589D6E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3, 4 курс: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2774+6030=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8804</a:t>
          </a:r>
          <a:endParaRPr lang="ru-RU" sz="1200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4DFB698A-6F37-4B25-A505-0DD2D7B7CC98}" type="parTrans" cxnId="{3CDC96DB-7AF2-4E1F-AB4C-1A9B8EC646F7}">
      <dgm:prSet/>
      <dgm:spPr/>
      <dgm:t>
        <a:bodyPr/>
        <a:lstStyle/>
        <a:p>
          <a:endParaRPr lang="ru-RU"/>
        </a:p>
      </dgm:t>
    </dgm:pt>
    <dgm:pt modelId="{941F5E36-A792-49E9-B9C3-E3B5BE1732F7}" type="sibTrans" cxnId="{3CDC96DB-7AF2-4E1F-AB4C-1A9B8EC646F7}">
      <dgm:prSet/>
      <dgm:spPr/>
      <dgm:t>
        <a:bodyPr/>
        <a:lstStyle/>
        <a:p>
          <a:endParaRPr lang="ru-RU"/>
        </a:p>
      </dgm:t>
    </dgm:pt>
    <dgm:pt modelId="{A684B4DE-1DBE-4CB8-B7E7-DB790289EF86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5, 6 курс: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базовая+5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2774+6700=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9474</a:t>
          </a:r>
          <a:endParaRPr lang="ru-RU" sz="1200" u="sng" dirty="0" smtClean="0">
            <a:solidFill>
              <a:schemeClr val="tx1"/>
            </a:solidFill>
            <a:latin typeface="Arial Black" pitchFamily="34" charset="0"/>
          </a:endParaRPr>
        </a:p>
      </dgm:t>
    </dgm:pt>
    <dgm:pt modelId="{24D5106E-9422-4B4D-96EF-28F92EE21D39}" type="parTrans" cxnId="{D6D8F5A0-838C-4E5F-B1C9-AA4729F9A0F2}">
      <dgm:prSet/>
      <dgm:spPr/>
      <dgm:t>
        <a:bodyPr/>
        <a:lstStyle/>
        <a:p>
          <a:endParaRPr lang="ru-RU"/>
        </a:p>
      </dgm:t>
    </dgm:pt>
    <dgm:pt modelId="{2FCA67EA-D2F8-457C-920E-A4A229CC53E3}" type="sibTrans" cxnId="{D6D8F5A0-838C-4E5F-B1C9-AA4729F9A0F2}">
      <dgm:prSet/>
      <dgm:spPr/>
      <dgm:t>
        <a:bodyPr/>
        <a:lstStyle/>
        <a:p>
          <a:endParaRPr lang="ru-RU"/>
        </a:p>
      </dgm:t>
    </dgm:pt>
    <dgm:pt modelId="{B9BF34B4-A443-42D9-B763-3A5ECE603C06}">
      <dgm:prSet phldrT="[Текст]" custT="1"/>
      <dgm:spPr/>
      <dgm:t>
        <a:bodyPr/>
        <a:lstStyle/>
        <a:p>
          <a:r>
            <a:rPr lang="ru-RU" sz="1600" dirty="0" smtClean="0">
              <a:latin typeface="Arial Black" pitchFamily="34" charset="0"/>
            </a:rPr>
            <a:t>б) наличие публикаций</a:t>
          </a:r>
          <a:endParaRPr lang="ru-RU" dirty="0">
            <a:solidFill>
              <a:schemeClr val="tx1"/>
            </a:solidFill>
            <a:latin typeface="Arial Black" pitchFamily="34" charset="0"/>
          </a:endParaRPr>
        </a:p>
      </dgm:t>
    </dgm:pt>
    <dgm:pt modelId="{016F4551-8D90-404F-B7B0-BCDF37F2F3D4}" type="sibTrans" cxnId="{238AC4AE-D3C3-4D40-91D8-68DEC4DAFBE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73DFA88C-475E-493D-B3F7-7B814C760763}" type="parTrans" cxnId="{238AC4AE-D3C3-4D40-91D8-68DEC4DAFBE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F7CBE005-ACC8-4F65-B920-22BDFE5646C5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1, 2 курс: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базовая+3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1курс- 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1414+4020=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5434</a:t>
          </a:r>
          <a:endParaRPr lang="ru-RU" sz="1200" u="sng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 курс- 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2774+4020=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6794</a:t>
          </a:r>
          <a:endParaRPr lang="ru-RU" sz="1200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C83AD78E-C49E-4017-A92C-EFE2D1AA3D15}" type="parTrans" cxnId="{76BC3747-8C81-4003-8EEF-ABC3C93EE6B4}">
      <dgm:prSet/>
      <dgm:spPr/>
      <dgm:t>
        <a:bodyPr/>
        <a:lstStyle/>
        <a:p>
          <a:endParaRPr lang="ru-RU"/>
        </a:p>
      </dgm:t>
    </dgm:pt>
    <dgm:pt modelId="{CE08092B-6BE0-4E02-9E0E-291098036049}" type="sibTrans" cxnId="{76BC3747-8C81-4003-8EEF-ABC3C93EE6B4}">
      <dgm:prSet/>
      <dgm:spPr/>
      <dgm:t>
        <a:bodyPr/>
        <a:lstStyle/>
        <a:p>
          <a:endParaRPr lang="ru-RU"/>
        </a:p>
      </dgm:t>
    </dgm:pt>
    <dgm:pt modelId="{411FD8AC-9D31-4FC0-927D-A8106BF3A996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3, 4 курс: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базовая+3,5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2774+6030=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7464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endParaRPr lang="ru-RU" sz="1200" dirty="0">
            <a:solidFill>
              <a:schemeClr val="tx1"/>
            </a:solidFill>
            <a:latin typeface="Arial Black" pitchFamily="34" charset="0"/>
          </a:endParaRPr>
        </a:p>
      </dgm:t>
    </dgm:pt>
    <dgm:pt modelId="{7AEECC4D-594D-4270-BB0C-744DEB7FFE75}" type="parTrans" cxnId="{33A9BF67-E124-40A9-8FFD-41832A6F60F2}">
      <dgm:prSet/>
      <dgm:spPr/>
      <dgm:t>
        <a:bodyPr/>
        <a:lstStyle/>
        <a:p>
          <a:endParaRPr lang="ru-RU"/>
        </a:p>
      </dgm:t>
    </dgm:pt>
    <dgm:pt modelId="{DF2AE87C-C30E-4D2E-853D-474C6E02CDEA}" type="sibTrans" cxnId="{33A9BF67-E124-40A9-8FFD-41832A6F60F2}">
      <dgm:prSet/>
      <dgm:spPr/>
      <dgm:t>
        <a:bodyPr/>
        <a:lstStyle/>
        <a:p>
          <a:endParaRPr lang="ru-RU"/>
        </a:p>
      </dgm:t>
    </dgm:pt>
    <dgm:pt modelId="{4B6A492D-98D2-4AE3-BBCB-9C9A78DD0DB5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5, 6 курс: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базовая+4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2774+5360=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9474</a:t>
          </a:r>
          <a:endParaRPr lang="ru-RU" sz="1800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80F0DA02-F15B-4ABD-A477-001450CE0F94}" type="parTrans" cxnId="{976FD63F-AA0A-40C2-86A5-3BD554F4C49F}">
      <dgm:prSet/>
      <dgm:spPr/>
      <dgm:t>
        <a:bodyPr/>
        <a:lstStyle/>
        <a:p>
          <a:endParaRPr lang="ru-RU"/>
        </a:p>
      </dgm:t>
    </dgm:pt>
    <dgm:pt modelId="{643EF5B9-BC7E-469D-9BCE-F605699799C3}" type="sibTrans" cxnId="{976FD63F-AA0A-40C2-86A5-3BD554F4C49F}">
      <dgm:prSet/>
      <dgm:spPr/>
      <dgm:t>
        <a:bodyPr/>
        <a:lstStyle/>
        <a:p>
          <a:endParaRPr lang="ru-RU"/>
        </a:p>
      </dgm:t>
    </dgm:pt>
    <dgm:pt modelId="{55923A3A-3120-4285-9959-9E68454FDE43}" type="pres">
      <dgm:prSet presAssocID="{9E18766B-D017-4856-830E-D84D1CB9D57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F77E2E8-1F84-42DA-B8E4-E40169BA67D4}" type="pres">
      <dgm:prSet presAssocID="{6FF92025-782A-46FE-9FC7-BA681F0110AA}" presName="hierRoot1" presStyleCnt="0">
        <dgm:presLayoutVars>
          <dgm:hierBranch val="init"/>
        </dgm:presLayoutVars>
      </dgm:prSet>
      <dgm:spPr/>
    </dgm:pt>
    <dgm:pt modelId="{2A034DE6-E1A2-40C6-B74C-2FD68217E969}" type="pres">
      <dgm:prSet presAssocID="{6FF92025-782A-46FE-9FC7-BA681F0110AA}" presName="rootComposite1" presStyleCnt="0"/>
      <dgm:spPr/>
    </dgm:pt>
    <dgm:pt modelId="{FE0A5CAD-F5D6-418C-8D6E-73829F84F89D}" type="pres">
      <dgm:prSet presAssocID="{6FF92025-782A-46FE-9FC7-BA681F0110AA}" presName="rootText1" presStyleLbl="node0" presStyleIdx="0" presStyleCnt="1" custScaleX="361373" custScaleY="16927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BED7A9B-9B6F-4B63-88DE-7F76887A8FEA}" type="pres">
      <dgm:prSet presAssocID="{6FF92025-782A-46FE-9FC7-BA681F0110A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D190227-09B6-43C3-8AB9-CE1DF3EACA11}" type="pres">
      <dgm:prSet presAssocID="{6FF92025-782A-46FE-9FC7-BA681F0110AA}" presName="hierChild2" presStyleCnt="0"/>
      <dgm:spPr/>
    </dgm:pt>
    <dgm:pt modelId="{0B9F6DFE-3DF1-4ADA-8B02-E2C1B026DE6F}" type="pres">
      <dgm:prSet presAssocID="{0383BA4A-BE41-47EB-9CDC-33B3208DBCC1}" presName="Name37" presStyleLbl="parChTrans1D2" presStyleIdx="0" presStyleCnt="3"/>
      <dgm:spPr/>
      <dgm:t>
        <a:bodyPr/>
        <a:lstStyle/>
        <a:p>
          <a:endParaRPr lang="ru-RU"/>
        </a:p>
      </dgm:t>
    </dgm:pt>
    <dgm:pt modelId="{DA89AC48-37C6-4FBB-8B57-C058657CE2F9}" type="pres">
      <dgm:prSet presAssocID="{89F8080B-53B7-4E44-93E1-02C6E9BECA3D}" presName="hierRoot2" presStyleCnt="0">
        <dgm:presLayoutVars>
          <dgm:hierBranch val="init"/>
        </dgm:presLayoutVars>
      </dgm:prSet>
      <dgm:spPr/>
    </dgm:pt>
    <dgm:pt modelId="{B97D9B58-D3AB-4CDE-B407-C5F5E3E22210}" type="pres">
      <dgm:prSet presAssocID="{89F8080B-53B7-4E44-93E1-02C6E9BECA3D}" presName="rootComposite" presStyleCnt="0"/>
      <dgm:spPr/>
    </dgm:pt>
    <dgm:pt modelId="{38542D6C-F9DE-433B-A1C6-85FF5FE79A5F}" type="pres">
      <dgm:prSet presAssocID="{89F8080B-53B7-4E44-93E1-02C6E9BECA3D}" presName="rootText" presStyleLbl="node2" presStyleIdx="0" presStyleCnt="3" custScaleX="1949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5D3998C-EFD0-4CBD-B751-5234F47D169B}" type="pres">
      <dgm:prSet presAssocID="{89F8080B-53B7-4E44-93E1-02C6E9BECA3D}" presName="rootConnector" presStyleLbl="node2" presStyleIdx="0" presStyleCnt="3"/>
      <dgm:spPr/>
      <dgm:t>
        <a:bodyPr/>
        <a:lstStyle/>
        <a:p>
          <a:endParaRPr lang="ru-RU"/>
        </a:p>
      </dgm:t>
    </dgm:pt>
    <dgm:pt modelId="{A81E1FF7-CF58-43EB-90F6-CBC93C90F169}" type="pres">
      <dgm:prSet presAssocID="{89F8080B-53B7-4E44-93E1-02C6E9BECA3D}" presName="hierChild4" presStyleCnt="0"/>
      <dgm:spPr/>
    </dgm:pt>
    <dgm:pt modelId="{B31BE648-5DF2-4AC8-93BD-91AED32A317F}" type="pres">
      <dgm:prSet presAssocID="{7E7E718F-9BD4-42A9-81BF-7D39AC02B959}" presName="Name37" presStyleLbl="parChTrans1D3" presStyleIdx="0" presStyleCnt="9"/>
      <dgm:spPr/>
      <dgm:t>
        <a:bodyPr/>
        <a:lstStyle/>
        <a:p>
          <a:endParaRPr lang="ru-RU"/>
        </a:p>
      </dgm:t>
    </dgm:pt>
    <dgm:pt modelId="{B62713C3-8470-4161-AFEC-C067964123F0}" type="pres">
      <dgm:prSet presAssocID="{5AEC2896-0384-4261-9BA4-0C2355E6046B}" presName="hierRoot2" presStyleCnt="0">
        <dgm:presLayoutVars>
          <dgm:hierBranch val="init"/>
        </dgm:presLayoutVars>
      </dgm:prSet>
      <dgm:spPr/>
    </dgm:pt>
    <dgm:pt modelId="{2455E80C-C896-4828-AEBD-85CE1A03E679}" type="pres">
      <dgm:prSet presAssocID="{5AEC2896-0384-4261-9BA4-0C2355E6046B}" presName="rootComposite" presStyleCnt="0"/>
      <dgm:spPr/>
    </dgm:pt>
    <dgm:pt modelId="{FB318512-359A-4DCE-AE3F-6A0606B39BC7}" type="pres">
      <dgm:prSet presAssocID="{5AEC2896-0384-4261-9BA4-0C2355E6046B}" presName="rootText" presStyleLbl="node3" presStyleIdx="0" presStyleCnt="9" custScaleX="160681" custScaleY="1650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61E311C-37A3-414D-8A9A-B684E8D0D7BD}" type="pres">
      <dgm:prSet presAssocID="{5AEC2896-0384-4261-9BA4-0C2355E6046B}" presName="rootConnector" presStyleLbl="node3" presStyleIdx="0" presStyleCnt="9"/>
      <dgm:spPr/>
      <dgm:t>
        <a:bodyPr/>
        <a:lstStyle/>
        <a:p>
          <a:endParaRPr lang="ru-RU"/>
        </a:p>
      </dgm:t>
    </dgm:pt>
    <dgm:pt modelId="{7B111CA7-5FE7-45F4-B6D5-79BE44E39F3B}" type="pres">
      <dgm:prSet presAssocID="{5AEC2896-0384-4261-9BA4-0C2355E6046B}" presName="hierChild4" presStyleCnt="0"/>
      <dgm:spPr/>
    </dgm:pt>
    <dgm:pt modelId="{8E2C8F75-0D8C-4882-9126-740360982C59}" type="pres">
      <dgm:prSet presAssocID="{5AEC2896-0384-4261-9BA4-0C2355E6046B}" presName="hierChild5" presStyleCnt="0"/>
      <dgm:spPr/>
    </dgm:pt>
    <dgm:pt modelId="{3041BC1C-7F7E-41C7-98F4-7254DBBE3B67}" type="pres">
      <dgm:prSet presAssocID="{4DFB698A-6F37-4B25-A505-0DD2D7B7CC98}" presName="Name37" presStyleLbl="parChTrans1D3" presStyleIdx="1" presStyleCnt="9"/>
      <dgm:spPr/>
      <dgm:t>
        <a:bodyPr/>
        <a:lstStyle/>
        <a:p>
          <a:endParaRPr lang="ru-RU"/>
        </a:p>
      </dgm:t>
    </dgm:pt>
    <dgm:pt modelId="{B37B3E23-8389-4730-BDC9-DFEAE44E2822}" type="pres">
      <dgm:prSet presAssocID="{7D291635-5D6A-4C6E-8E92-A3285B589D6E}" presName="hierRoot2" presStyleCnt="0">
        <dgm:presLayoutVars>
          <dgm:hierBranch val="init"/>
        </dgm:presLayoutVars>
      </dgm:prSet>
      <dgm:spPr/>
    </dgm:pt>
    <dgm:pt modelId="{D30882D3-6128-4E1D-876E-E15D67276B9D}" type="pres">
      <dgm:prSet presAssocID="{7D291635-5D6A-4C6E-8E92-A3285B589D6E}" presName="rootComposite" presStyleCnt="0"/>
      <dgm:spPr/>
    </dgm:pt>
    <dgm:pt modelId="{2004BB8B-7BB9-48B0-A9E1-FEBD233E4F32}" type="pres">
      <dgm:prSet presAssocID="{7D291635-5D6A-4C6E-8E92-A3285B589D6E}" presName="rootText" presStyleLbl="node3" presStyleIdx="1" presStyleCnt="9" custScaleX="160681" custScaleY="138300" custLinFactNeighborX="348" custLinFactNeighborY="361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1F1140D-CAE2-472F-BFA5-361BD54B11E9}" type="pres">
      <dgm:prSet presAssocID="{7D291635-5D6A-4C6E-8E92-A3285B589D6E}" presName="rootConnector" presStyleLbl="node3" presStyleIdx="1" presStyleCnt="9"/>
      <dgm:spPr/>
      <dgm:t>
        <a:bodyPr/>
        <a:lstStyle/>
        <a:p>
          <a:endParaRPr lang="ru-RU"/>
        </a:p>
      </dgm:t>
    </dgm:pt>
    <dgm:pt modelId="{D5427D5F-4497-493E-99DA-D7A5D0EB4B26}" type="pres">
      <dgm:prSet presAssocID="{7D291635-5D6A-4C6E-8E92-A3285B589D6E}" presName="hierChild4" presStyleCnt="0"/>
      <dgm:spPr/>
    </dgm:pt>
    <dgm:pt modelId="{C9438F48-4CBC-450E-913A-DE767E0FC7AF}" type="pres">
      <dgm:prSet presAssocID="{7D291635-5D6A-4C6E-8E92-A3285B589D6E}" presName="hierChild5" presStyleCnt="0"/>
      <dgm:spPr/>
    </dgm:pt>
    <dgm:pt modelId="{85AB7829-CA13-431F-92AE-2C08847951C5}" type="pres">
      <dgm:prSet presAssocID="{24D5106E-9422-4B4D-96EF-28F92EE21D39}" presName="Name37" presStyleLbl="parChTrans1D3" presStyleIdx="2" presStyleCnt="9"/>
      <dgm:spPr/>
      <dgm:t>
        <a:bodyPr/>
        <a:lstStyle/>
        <a:p>
          <a:endParaRPr lang="ru-RU"/>
        </a:p>
      </dgm:t>
    </dgm:pt>
    <dgm:pt modelId="{AFFF5177-F46A-4FAE-9961-E3EAC634DF12}" type="pres">
      <dgm:prSet presAssocID="{A684B4DE-1DBE-4CB8-B7E7-DB790289EF86}" presName="hierRoot2" presStyleCnt="0">
        <dgm:presLayoutVars>
          <dgm:hierBranch val="init"/>
        </dgm:presLayoutVars>
      </dgm:prSet>
      <dgm:spPr/>
    </dgm:pt>
    <dgm:pt modelId="{983D59D1-B7F3-47A5-B1F9-CF657ABE3E0A}" type="pres">
      <dgm:prSet presAssocID="{A684B4DE-1DBE-4CB8-B7E7-DB790289EF86}" presName="rootComposite" presStyleCnt="0"/>
      <dgm:spPr/>
    </dgm:pt>
    <dgm:pt modelId="{0CA61E7D-D55E-42A1-BB2C-FC9C18EDE439}" type="pres">
      <dgm:prSet presAssocID="{A684B4DE-1DBE-4CB8-B7E7-DB790289EF86}" presName="rootText" presStyleLbl="node3" presStyleIdx="2" presStyleCnt="9" custScaleX="160681" custScaleY="138300" custLinFactNeighborX="348" custLinFactNeighborY="664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34C7C86-64C1-4B89-9CA9-693F5D24F9C2}" type="pres">
      <dgm:prSet presAssocID="{A684B4DE-1DBE-4CB8-B7E7-DB790289EF86}" presName="rootConnector" presStyleLbl="node3" presStyleIdx="2" presStyleCnt="9"/>
      <dgm:spPr/>
      <dgm:t>
        <a:bodyPr/>
        <a:lstStyle/>
        <a:p>
          <a:endParaRPr lang="ru-RU"/>
        </a:p>
      </dgm:t>
    </dgm:pt>
    <dgm:pt modelId="{5E261299-C4CC-455F-93F1-9AC8BAB2198D}" type="pres">
      <dgm:prSet presAssocID="{A684B4DE-1DBE-4CB8-B7E7-DB790289EF86}" presName="hierChild4" presStyleCnt="0"/>
      <dgm:spPr/>
    </dgm:pt>
    <dgm:pt modelId="{044F5044-037D-4A0B-9D4B-FA238DA9A521}" type="pres">
      <dgm:prSet presAssocID="{A684B4DE-1DBE-4CB8-B7E7-DB790289EF86}" presName="hierChild5" presStyleCnt="0"/>
      <dgm:spPr/>
    </dgm:pt>
    <dgm:pt modelId="{A8FF2702-CC29-4EAE-B598-84B79D3E3590}" type="pres">
      <dgm:prSet presAssocID="{89F8080B-53B7-4E44-93E1-02C6E9BECA3D}" presName="hierChild5" presStyleCnt="0"/>
      <dgm:spPr/>
    </dgm:pt>
    <dgm:pt modelId="{633B913C-09D3-4BB3-AB05-AA8B284AF8F5}" type="pres">
      <dgm:prSet presAssocID="{73DFA88C-475E-493D-B3F7-7B814C760763}" presName="Name37" presStyleLbl="parChTrans1D2" presStyleIdx="1" presStyleCnt="3"/>
      <dgm:spPr/>
      <dgm:t>
        <a:bodyPr/>
        <a:lstStyle/>
        <a:p>
          <a:endParaRPr lang="ru-RU"/>
        </a:p>
      </dgm:t>
    </dgm:pt>
    <dgm:pt modelId="{1A03780F-87DC-4921-8BA6-36A5AFA5D9C5}" type="pres">
      <dgm:prSet presAssocID="{B9BF34B4-A443-42D9-B763-3A5ECE603C06}" presName="hierRoot2" presStyleCnt="0">
        <dgm:presLayoutVars>
          <dgm:hierBranch val="init"/>
        </dgm:presLayoutVars>
      </dgm:prSet>
      <dgm:spPr/>
    </dgm:pt>
    <dgm:pt modelId="{1397096B-084D-4C76-A922-044A762C19BB}" type="pres">
      <dgm:prSet presAssocID="{B9BF34B4-A443-42D9-B763-3A5ECE603C06}" presName="rootComposite" presStyleCnt="0"/>
      <dgm:spPr/>
    </dgm:pt>
    <dgm:pt modelId="{5F5DD9AF-C721-48F5-B513-F3A2CEBCBC8A}" type="pres">
      <dgm:prSet presAssocID="{B9BF34B4-A443-42D9-B763-3A5ECE603C06}" presName="rootText" presStyleLbl="node2" presStyleIdx="1" presStyleCnt="3" custScaleX="1606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4A81C3-B1FD-4AFE-BF2B-632F3122D690}" type="pres">
      <dgm:prSet presAssocID="{B9BF34B4-A443-42D9-B763-3A5ECE603C06}" presName="rootConnector" presStyleLbl="node2" presStyleIdx="1" presStyleCnt="3"/>
      <dgm:spPr/>
      <dgm:t>
        <a:bodyPr/>
        <a:lstStyle/>
        <a:p>
          <a:endParaRPr lang="ru-RU"/>
        </a:p>
      </dgm:t>
    </dgm:pt>
    <dgm:pt modelId="{79EC6028-00CD-45F4-919D-46067AFF9B49}" type="pres">
      <dgm:prSet presAssocID="{B9BF34B4-A443-42D9-B763-3A5ECE603C06}" presName="hierChild4" presStyleCnt="0"/>
      <dgm:spPr/>
    </dgm:pt>
    <dgm:pt modelId="{63F6B5B1-9C57-4B9E-8CEF-FAF41D76861F}" type="pres">
      <dgm:prSet presAssocID="{9DE81B2B-CA5E-404B-A772-756BC70ADC9B}" presName="Name37" presStyleLbl="parChTrans1D3" presStyleIdx="3" presStyleCnt="9"/>
      <dgm:spPr/>
      <dgm:t>
        <a:bodyPr/>
        <a:lstStyle/>
        <a:p>
          <a:endParaRPr lang="ru-RU"/>
        </a:p>
      </dgm:t>
    </dgm:pt>
    <dgm:pt modelId="{767025D6-FA7E-4984-88BA-F75C869B6C73}" type="pres">
      <dgm:prSet presAssocID="{4CDC75A7-DC7C-4254-82F9-1FFE22AFDF56}" presName="hierRoot2" presStyleCnt="0">
        <dgm:presLayoutVars>
          <dgm:hierBranch val="init"/>
        </dgm:presLayoutVars>
      </dgm:prSet>
      <dgm:spPr/>
    </dgm:pt>
    <dgm:pt modelId="{81FFDC37-61AA-48DA-920A-43645E943895}" type="pres">
      <dgm:prSet presAssocID="{4CDC75A7-DC7C-4254-82F9-1FFE22AFDF56}" presName="rootComposite" presStyleCnt="0"/>
      <dgm:spPr/>
    </dgm:pt>
    <dgm:pt modelId="{0D21DB41-5335-470B-BB9F-48EA4868FA52}" type="pres">
      <dgm:prSet presAssocID="{4CDC75A7-DC7C-4254-82F9-1FFE22AFDF56}" presName="rootText" presStyleLbl="node3" presStyleIdx="3" presStyleCnt="9" custScaleX="160681" custScaleY="1650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50CBD79-1FCD-4ED5-B8BC-7EB9E9E1CB71}" type="pres">
      <dgm:prSet presAssocID="{4CDC75A7-DC7C-4254-82F9-1FFE22AFDF56}" presName="rootConnector" presStyleLbl="node3" presStyleIdx="3" presStyleCnt="9"/>
      <dgm:spPr/>
      <dgm:t>
        <a:bodyPr/>
        <a:lstStyle/>
        <a:p>
          <a:endParaRPr lang="ru-RU"/>
        </a:p>
      </dgm:t>
    </dgm:pt>
    <dgm:pt modelId="{72758B73-D789-47B9-9229-D4AE75978D75}" type="pres">
      <dgm:prSet presAssocID="{4CDC75A7-DC7C-4254-82F9-1FFE22AFDF56}" presName="hierChild4" presStyleCnt="0"/>
      <dgm:spPr/>
    </dgm:pt>
    <dgm:pt modelId="{94247EC9-EE6F-4F9B-A341-EEFDD8D35860}" type="pres">
      <dgm:prSet presAssocID="{4CDC75A7-DC7C-4254-82F9-1FFE22AFDF56}" presName="hierChild5" presStyleCnt="0"/>
      <dgm:spPr/>
    </dgm:pt>
    <dgm:pt modelId="{9668C36D-F52B-4759-93E7-33FD5BBD83B1}" type="pres">
      <dgm:prSet presAssocID="{77022A89-499F-453E-AEBC-A1EAAD1F6A3B}" presName="Name37" presStyleLbl="parChTrans1D3" presStyleIdx="4" presStyleCnt="9"/>
      <dgm:spPr/>
      <dgm:t>
        <a:bodyPr/>
        <a:lstStyle/>
        <a:p>
          <a:endParaRPr lang="ru-RU"/>
        </a:p>
      </dgm:t>
    </dgm:pt>
    <dgm:pt modelId="{769D0914-B584-4390-B03D-A6880F67F571}" type="pres">
      <dgm:prSet presAssocID="{52773604-575B-4B7B-8654-AEE8C2846F4E}" presName="hierRoot2" presStyleCnt="0">
        <dgm:presLayoutVars>
          <dgm:hierBranch val="init"/>
        </dgm:presLayoutVars>
      </dgm:prSet>
      <dgm:spPr/>
    </dgm:pt>
    <dgm:pt modelId="{F38D2A01-B695-4B8D-8EC6-14E8565A8F64}" type="pres">
      <dgm:prSet presAssocID="{52773604-575B-4B7B-8654-AEE8C2846F4E}" presName="rootComposite" presStyleCnt="0"/>
      <dgm:spPr/>
    </dgm:pt>
    <dgm:pt modelId="{3A9D3F80-09AA-4300-B3E9-D73C1C1571E1}" type="pres">
      <dgm:prSet presAssocID="{52773604-575B-4B7B-8654-AEE8C2846F4E}" presName="rootText" presStyleLbl="node3" presStyleIdx="4" presStyleCnt="9" custScaleX="160681" custScaleY="138300" custLinFactNeighborX="348" custLinFactNeighborY="361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33B222-AF23-477C-96AA-760BBDBFA1A0}" type="pres">
      <dgm:prSet presAssocID="{52773604-575B-4B7B-8654-AEE8C2846F4E}" presName="rootConnector" presStyleLbl="node3" presStyleIdx="4" presStyleCnt="9"/>
      <dgm:spPr/>
      <dgm:t>
        <a:bodyPr/>
        <a:lstStyle/>
        <a:p>
          <a:endParaRPr lang="ru-RU"/>
        </a:p>
      </dgm:t>
    </dgm:pt>
    <dgm:pt modelId="{DA6B7771-379B-4ED9-9949-7006BFB77FA4}" type="pres">
      <dgm:prSet presAssocID="{52773604-575B-4B7B-8654-AEE8C2846F4E}" presName="hierChild4" presStyleCnt="0"/>
      <dgm:spPr/>
    </dgm:pt>
    <dgm:pt modelId="{0E81AD8E-08FB-4044-AB9C-9335B8B307A2}" type="pres">
      <dgm:prSet presAssocID="{52773604-575B-4B7B-8654-AEE8C2846F4E}" presName="hierChild5" presStyleCnt="0"/>
      <dgm:spPr/>
    </dgm:pt>
    <dgm:pt modelId="{17F94E66-5AA6-423A-9C66-30D88D9D4393}" type="pres">
      <dgm:prSet presAssocID="{4D801514-E63F-48E1-AFEE-9EB2AF15EC48}" presName="Name37" presStyleLbl="parChTrans1D3" presStyleIdx="5" presStyleCnt="9"/>
      <dgm:spPr/>
      <dgm:t>
        <a:bodyPr/>
        <a:lstStyle/>
        <a:p>
          <a:endParaRPr lang="ru-RU"/>
        </a:p>
      </dgm:t>
    </dgm:pt>
    <dgm:pt modelId="{23145FE6-C82C-4E0C-BC12-DFE39AB79E45}" type="pres">
      <dgm:prSet presAssocID="{1A040E26-FEDE-45C2-87E2-109E71826C29}" presName="hierRoot2" presStyleCnt="0">
        <dgm:presLayoutVars>
          <dgm:hierBranch val="init"/>
        </dgm:presLayoutVars>
      </dgm:prSet>
      <dgm:spPr/>
    </dgm:pt>
    <dgm:pt modelId="{468E8C94-4623-44F3-BC47-320EABCDF9FB}" type="pres">
      <dgm:prSet presAssocID="{1A040E26-FEDE-45C2-87E2-109E71826C29}" presName="rootComposite" presStyleCnt="0"/>
      <dgm:spPr/>
    </dgm:pt>
    <dgm:pt modelId="{0D437595-EF1A-4179-AC97-FB0456EFCC18}" type="pres">
      <dgm:prSet presAssocID="{1A040E26-FEDE-45C2-87E2-109E71826C29}" presName="rootText" presStyleLbl="node3" presStyleIdx="5" presStyleCnt="9" custScaleX="160681" custScaleY="138300" custLinFactNeighborX="348" custLinFactNeighborY="664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7BFC7C-11C6-4640-90A6-AEF905EC1622}" type="pres">
      <dgm:prSet presAssocID="{1A040E26-FEDE-45C2-87E2-109E71826C29}" presName="rootConnector" presStyleLbl="node3" presStyleIdx="5" presStyleCnt="9"/>
      <dgm:spPr/>
      <dgm:t>
        <a:bodyPr/>
        <a:lstStyle/>
        <a:p>
          <a:endParaRPr lang="ru-RU"/>
        </a:p>
      </dgm:t>
    </dgm:pt>
    <dgm:pt modelId="{FDA86C44-B19C-44AC-82C5-8AC09969D14F}" type="pres">
      <dgm:prSet presAssocID="{1A040E26-FEDE-45C2-87E2-109E71826C29}" presName="hierChild4" presStyleCnt="0"/>
      <dgm:spPr/>
    </dgm:pt>
    <dgm:pt modelId="{00994425-9241-4B08-90D5-5A31B1D19BA8}" type="pres">
      <dgm:prSet presAssocID="{1A040E26-FEDE-45C2-87E2-109E71826C29}" presName="hierChild5" presStyleCnt="0"/>
      <dgm:spPr/>
    </dgm:pt>
    <dgm:pt modelId="{95133D64-F22E-49B2-B6AB-E2C79F26DEAC}" type="pres">
      <dgm:prSet presAssocID="{B9BF34B4-A443-42D9-B763-3A5ECE603C06}" presName="hierChild5" presStyleCnt="0"/>
      <dgm:spPr/>
    </dgm:pt>
    <dgm:pt modelId="{752D35BF-5EFF-4233-A838-4CBC774172B2}" type="pres">
      <dgm:prSet presAssocID="{615D7B70-655E-4B46-9F9D-595A4BD856FF}" presName="Name37" presStyleLbl="parChTrans1D2" presStyleIdx="2" presStyleCnt="3"/>
      <dgm:spPr/>
      <dgm:t>
        <a:bodyPr/>
        <a:lstStyle/>
        <a:p>
          <a:endParaRPr lang="ru-RU"/>
        </a:p>
      </dgm:t>
    </dgm:pt>
    <dgm:pt modelId="{559252EC-EB1A-4431-9155-2510B86F85D6}" type="pres">
      <dgm:prSet presAssocID="{8FC4256C-430D-4129-8C3F-6FEC197182C3}" presName="hierRoot2" presStyleCnt="0">
        <dgm:presLayoutVars>
          <dgm:hierBranch val="init"/>
        </dgm:presLayoutVars>
      </dgm:prSet>
      <dgm:spPr/>
    </dgm:pt>
    <dgm:pt modelId="{361D755E-7B88-47C3-8B75-9B3A0FFE47E4}" type="pres">
      <dgm:prSet presAssocID="{8FC4256C-430D-4129-8C3F-6FEC197182C3}" presName="rootComposite" presStyleCnt="0"/>
      <dgm:spPr/>
    </dgm:pt>
    <dgm:pt modelId="{8C84AB61-5383-4461-ABF1-F9C039BBB573}" type="pres">
      <dgm:prSet presAssocID="{8FC4256C-430D-4129-8C3F-6FEC197182C3}" presName="rootText" presStyleLbl="node2" presStyleIdx="2" presStyleCnt="3" custScaleX="1956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9FC0511-B052-4052-A9CA-75F555BE17BA}" type="pres">
      <dgm:prSet presAssocID="{8FC4256C-430D-4129-8C3F-6FEC197182C3}" presName="rootConnector" presStyleLbl="node2" presStyleIdx="2" presStyleCnt="3"/>
      <dgm:spPr/>
      <dgm:t>
        <a:bodyPr/>
        <a:lstStyle/>
        <a:p>
          <a:endParaRPr lang="ru-RU"/>
        </a:p>
      </dgm:t>
    </dgm:pt>
    <dgm:pt modelId="{2D6847A8-2440-481C-B88B-B419FEF3F400}" type="pres">
      <dgm:prSet presAssocID="{8FC4256C-430D-4129-8C3F-6FEC197182C3}" presName="hierChild4" presStyleCnt="0"/>
      <dgm:spPr/>
    </dgm:pt>
    <dgm:pt modelId="{4223CDEE-10A3-468F-9CC1-707A5713E315}" type="pres">
      <dgm:prSet presAssocID="{C83AD78E-C49E-4017-A92C-EFE2D1AA3D15}" presName="Name37" presStyleLbl="parChTrans1D3" presStyleIdx="6" presStyleCnt="9"/>
      <dgm:spPr/>
      <dgm:t>
        <a:bodyPr/>
        <a:lstStyle/>
        <a:p>
          <a:endParaRPr lang="ru-RU"/>
        </a:p>
      </dgm:t>
    </dgm:pt>
    <dgm:pt modelId="{7A6AE433-97F8-4A20-8965-DED282C56A34}" type="pres">
      <dgm:prSet presAssocID="{F7CBE005-ACC8-4F65-B920-22BDFE5646C5}" presName="hierRoot2" presStyleCnt="0">
        <dgm:presLayoutVars>
          <dgm:hierBranch val="init"/>
        </dgm:presLayoutVars>
      </dgm:prSet>
      <dgm:spPr/>
    </dgm:pt>
    <dgm:pt modelId="{801C214B-591B-4844-A40D-6FD49A0DF24B}" type="pres">
      <dgm:prSet presAssocID="{F7CBE005-ACC8-4F65-B920-22BDFE5646C5}" presName="rootComposite" presStyleCnt="0"/>
      <dgm:spPr/>
    </dgm:pt>
    <dgm:pt modelId="{803A2852-B260-4AD9-838A-CC4DB3C3E4A5}" type="pres">
      <dgm:prSet presAssocID="{F7CBE005-ACC8-4F65-B920-22BDFE5646C5}" presName="rootText" presStyleLbl="node3" presStyleIdx="6" presStyleCnt="9" custScaleX="160681" custScaleY="1650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F69AFA1-9254-4AEC-8833-B9BF36931865}" type="pres">
      <dgm:prSet presAssocID="{F7CBE005-ACC8-4F65-B920-22BDFE5646C5}" presName="rootConnector" presStyleLbl="node3" presStyleIdx="6" presStyleCnt="9"/>
      <dgm:spPr/>
      <dgm:t>
        <a:bodyPr/>
        <a:lstStyle/>
        <a:p>
          <a:endParaRPr lang="ru-RU"/>
        </a:p>
      </dgm:t>
    </dgm:pt>
    <dgm:pt modelId="{108DB96A-5713-48AB-82DF-BE94E8247CB1}" type="pres">
      <dgm:prSet presAssocID="{F7CBE005-ACC8-4F65-B920-22BDFE5646C5}" presName="hierChild4" presStyleCnt="0"/>
      <dgm:spPr/>
    </dgm:pt>
    <dgm:pt modelId="{F6FAD3EB-1377-4364-9FF3-116AD55D54CC}" type="pres">
      <dgm:prSet presAssocID="{F7CBE005-ACC8-4F65-B920-22BDFE5646C5}" presName="hierChild5" presStyleCnt="0"/>
      <dgm:spPr/>
    </dgm:pt>
    <dgm:pt modelId="{B6472544-45EA-4D9D-96A2-374B388E5A47}" type="pres">
      <dgm:prSet presAssocID="{7AEECC4D-594D-4270-BB0C-744DEB7FFE75}" presName="Name37" presStyleLbl="parChTrans1D3" presStyleIdx="7" presStyleCnt="9"/>
      <dgm:spPr/>
      <dgm:t>
        <a:bodyPr/>
        <a:lstStyle/>
        <a:p>
          <a:endParaRPr lang="ru-RU"/>
        </a:p>
      </dgm:t>
    </dgm:pt>
    <dgm:pt modelId="{22828589-F45D-440C-9AD3-7A64D5DDF067}" type="pres">
      <dgm:prSet presAssocID="{411FD8AC-9D31-4FC0-927D-A8106BF3A996}" presName="hierRoot2" presStyleCnt="0">
        <dgm:presLayoutVars>
          <dgm:hierBranch val="init"/>
        </dgm:presLayoutVars>
      </dgm:prSet>
      <dgm:spPr/>
    </dgm:pt>
    <dgm:pt modelId="{38F78358-533F-4A85-B370-FC8FA1A80A7A}" type="pres">
      <dgm:prSet presAssocID="{411FD8AC-9D31-4FC0-927D-A8106BF3A996}" presName="rootComposite" presStyleCnt="0"/>
      <dgm:spPr/>
    </dgm:pt>
    <dgm:pt modelId="{0D8A9D25-DD15-4935-BF82-8CCB69031083}" type="pres">
      <dgm:prSet presAssocID="{411FD8AC-9D31-4FC0-927D-A8106BF3A996}" presName="rootText" presStyleLbl="node3" presStyleIdx="7" presStyleCnt="9" custScaleX="160681" custScaleY="138300" custLinFactNeighborX="348" custLinFactNeighborY="361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695892-436E-49A0-A2D6-14EC9C200F07}" type="pres">
      <dgm:prSet presAssocID="{411FD8AC-9D31-4FC0-927D-A8106BF3A996}" presName="rootConnector" presStyleLbl="node3" presStyleIdx="7" presStyleCnt="9"/>
      <dgm:spPr/>
      <dgm:t>
        <a:bodyPr/>
        <a:lstStyle/>
        <a:p>
          <a:endParaRPr lang="ru-RU"/>
        </a:p>
      </dgm:t>
    </dgm:pt>
    <dgm:pt modelId="{091E5AAD-DA78-404D-9669-43C7D91B7364}" type="pres">
      <dgm:prSet presAssocID="{411FD8AC-9D31-4FC0-927D-A8106BF3A996}" presName="hierChild4" presStyleCnt="0"/>
      <dgm:spPr/>
    </dgm:pt>
    <dgm:pt modelId="{F897FCD6-C509-4346-8876-EE44E2011300}" type="pres">
      <dgm:prSet presAssocID="{411FD8AC-9D31-4FC0-927D-A8106BF3A996}" presName="hierChild5" presStyleCnt="0"/>
      <dgm:spPr/>
    </dgm:pt>
    <dgm:pt modelId="{665B9E49-1B96-4177-8B2A-21AAEE257642}" type="pres">
      <dgm:prSet presAssocID="{80F0DA02-F15B-4ABD-A477-001450CE0F94}" presName="Name37" presStyleLbl="parChTrans1D3" presStyleIdx="8" presStyleCnt="9"/>
      <dgm:spPr/>
      <dgm:t>
        <a:bodyPr/>
        <a:lstStyle/>
        <a:p>
          <a:endParaRPr lang="ru-RU"/>
        </a:p>
      </dgm:t>
    </dgm:pt>
    <dgm:pt modelId="{5403C502-BD37-4EC9-8C0D-2F6A98A38A40}" type="pres">
      <dgm:prSet presAssocID="{4B6A492D-98D2-4AE3-BBCB-9C9A78DD0DB5}" presName="hierRoot2" presStyleCnt="0">
        <dgm:presLayoutVars>
          <dgm:hierBranch val="init"/>
        </dgm:presLayoutVars>
      </dgm:prSet>
      <dgm:spPr/>
    </dgm:pt>
    <dgm:pt modelId="{990A03AE-324D-4D0F-A0E6-0D123F97B603}" type="pres">
      <dgm:prSet presAssocID="{4B6A492D-98D2-4AE3-BBCB-9C9A78DD0DB5}" presName="rootComposite" presStyleCnt="0"/>
      <dgm:spPr/>
    </dgm:pt>
    <dgm:pt modelId="{1A084291-36DC-41B2-A5C0-7C9F583F8075}" type="pres">
      <dgm:prSet presAssocID="{4B6A492D-98D2-4AE3-BBCB-9C9A78DD0DB5}" presName="rootText" presStyleLbl="node3" presStyleIdx="8" presStyleCnt="9" custScaleX="160681" custScaleY="138300" custLinFactNeighborX="348" custLinFactNeighborY="664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E53E8B0-5D9C-46BD-B67E-E6C874226D67}" type="pres">
      <dgm:prSet presAssocID="{4B6A492D-98D2-4AE3-BBCB-9C9A78DD0DB5}" presName="rootConnector" presStyleLbl="node3" presStyleIdx="8" presStyleCnt="9"/>
      <dgm:spPr/>
      <dgm:t>
        <a:bodyPr/>
        <a:lstStyle/>
        <a:p>
          <a:endParaRPr lang="ru-RU"/>
        </a:p>
      </dgm:t>
    </dgm:pt>
    <dgm:pt modelId="{DE6FB0C4-5A42-442E-8B90-2BDD8C73330F}" type="pres">
      <dgm:prSet presAssocID="{4B6A492D-98D2-4AE3-BBCB-9C9A78DD0DB5}" presName="hierChild4" presStyleCnt="0"/>
      <dgm:spPr/>
    </dgm:pt>
    <dgm:pt modelId="{16EF85B5-1665-4B63-8EF1-824DA89C526D}" type="pres">
      <dgm:prSet presAssocID="{4B6A492D-98D2-4AE3-BBCB-9C9A78DD0DB5}" presName="hierChild5" presStyleCnt="0"/>
      <dgm:spPr/>
    </dgm:pt>
    <dgm:pt modelId="{68BE22FE-8523-449C-B7C4-D3847C380B6B}" type="pres">
      <dgm:prSet presAssocID="{8FC4256C-430D-4129-8C3F-6FEC197182C3}" presName="hierChild5" presStyleCnt="0"/>
      <dgm:spPr/>
    </dgm:pt>
    <dgm:pt modelId="{A0D9C042-5156-4C08-86CC-B7864741F0C5}" type="pres">
      <dgm:prSet presAssocID="{6FF92025-782A-46FE-9FC7-BA681F0110AA}" presName="hierChild3" presStyleCnt="0"/>
      <dgm:spPr/>
    </dgm:pt>
  </dgm:ptLst>
  <dgm:cxnLst>
    <dgm:cxn modelId="{0CE4FF09-DBA0-48A2-87D9-054F3BFEA503}" type="presOf" srcId="{6FF92025-782A-46FE-9FC7-BA681F0110AA}" destId="{ABED7A9B-9B6F-4B63-88DE-7F76887A8FEA}" srcOrd="1" destOrd="0" presId="urn:microsoft.com/office/officeart/2005/8/layout/orgChart1"/>
    <dgm:cxn modelId="{D6D8F5A0-838C-4E5F-B1C9-AA4729F9A0F2}" srcId="{89F8080B-53B7-4E44-93E1-02C6E9BECA3D}" destId="{A684B4DE-1DBE-4CB8-B7E7-DB790289EF86}" srcOrd="2" destOrd="0" parTransId="{24D5106E-9422-4B4D-96EF-28F92EE21D39}" sibTransId="{2FCA67EA-D2F8-457C-920E-A4A229CC53E3}"/>
    <dgm:cxn modelId="{28F77961-B47E-4273-99FB-0A396DBEBEFE}" type="presOf" srcId="{5AEC2896-0384-4261-9BA4-0C2355E6046B}" destId="{961E311C-37A3-414D-8A9A-B684E8D0D7BD}" srcOrd="1" destOrd="0" presId="urn:microsoft.com/office/officeart/2005/8/layout/orgChart1"/>
    <dgm:cxn modelId="{10CD1003-0CF7-40CE-92B9-BD5BA1F17EAE}" type="presOf" srcId="{89F8080B-53B7-4E44-93E1-02C6E9BECA3D}" destId="{38542D6C-F9DE-433B-A1C6-85FF5FE79A5F}" srcOrd="0" destOrd="0" presId="urn:microsoft.com/office/officeart/2005/8/layout/orgChart1"/>
    <dgm:cxn modelId="{2E92FFB8-2533-42CB-A088-F4937A97EA4E}" type="presOf" srcId="{7D291635-5D6A-4C6E-8E92-A3285B589D6E}" destId="{2004BB8B-7BB9-48B0-A9E1-FEBD233E4F32}" srcOrd="0" destOrd="0" presId="urn:microsoft.com/office/officeart/2005/8/layout/orgChart1"/>
    <dgm:cxn modelId="{E00953B4-55E0-4A7E-96D5-818E25275B65}" type="presOf" srcId="{52773604-575B-4B7B-8654-AEE8C2846F4E}" destId="{B433B222-AF23-477C-96AA-760BBDBFA1A0}" srcOrd="1" destOrd="0" presId="urn:microsoft.com/office/officeart/2005/8/layout/orgChart1"/>
    <dgm:cxn modelId="{238AC4AE-D3C3-4D40-91D8-68DEC4DAFBE7}" srcId="{6FF92025-782A-46FE-9FC7-BA681F0110AA}" destId="{B9BF34B4-A443-42D9-B763-3A5ECE603C06}" srcOrd="1" destOrd="0" parTransId="{73DFA88C-475E-493D-B3F7-7B814C760763}" sibTransId="{016F4551-8D90-404F-B7B0-BCDF37F2F3D4}"/>
    <dgm:cxn modelId="{DE9E7D44-18AB-433A-8DD1-D4090FA53203}" type="presOf" srcId="{52773604-575B-4B7B-8654-AEE8C2846F4E}" destId="{3A9D3F80-09AA-4300-B3E9-D73C1C1571E1}" srcOrd="0" destOrd="0" presId="urn:microsoft.com/office/officeart/2005/8/layout/orgChart1"/>
    <dgm:cxn modelId="{8BAAF621-442B-42AD-B56A-1D13A81291AD}" type="presOf" srcId="{1A040E26-FEDE-45C2-87E2-109E71826C29}" destId="{3E7BFC7C-11C6-4640-90A6-AEF905EC1622}" srcOrd="1" destOrd="0" presId="urn:microsoft.com/office/officeart/2005/8/layout/orgChart1"/>
    <dgm:cxn modelId="{4C007E5B-AD47-424C-B556-EE3DBF5B2213}" srcId="{9E18766B-D017-4856-830E-D84D1CB9D576}" destId="{6FF92025-782A-46FE-9FC7-BA681F0110AA}" srcOrd="0" destOrd="0" parTransId="{654F3AD5-03A0-4F20-B8BD-FA4537C9F899}" sibTransId="{4CE343B2-D000-4E4F-9961-A93E2B494761}"/>
    <dgm:cxn modelId="{957FA321-30A8-4A7C-A1BE-E61726520BC3}" type="presOf" srcId="{9DE81B2B-CA5E-404B-A772-756BC70ADC9B}" destId="{63F6B5B1-9C57-4B9E-8CEF-FAF41D76861F}" srcOrd="0" destOrd="0" presId="urn:microsoft.com/office/officeart/2005/8/layout/orgChart1"/>
    <dgm:cxn modelId="{98FD3474-A2DB-407C-A78A-DDB99BED7EF6}" type="presOf" srcId="{7E7E718F-9BD4-42A9-81BF-7D39AC02B959}" destId="{B31BE648-5DF2-4AC8-93BD-91AED32A317F}" srcOrd="0" destOrd="0" presId="urn:microsoft.com/office/officeart/2005/8/layout/orgChart1"/>
    <dgm:cxn modelId="{19726305-4207-4B97-9F76-AB9B7DDBF527}" type="presOf" srcId="{7D291635-5D6A-4C6E-8E92-A3285B589D6E}" destId="{F1F1140D-CAE2-472F-BFA5-361BD54B11E9}" srcOrd="1" destOrd="0" presId="urn:microsoft.com/office/officeart/2005/8/layout/orgChart1"/>
    <dgm:cxn modelId="{B67610E3-0935-4489-8780-29B218A387B7}" type="presOf" srcId="{77022A89-499F-453E-AEBC-A1EAAD1F6A3B}" destId="{9668C36D-F52B-4759-93E7-33FD5BBD83B1}" srcOrd="0" destOrd="0" presId="urn:microsoft.com/office/officeart/2005/8/layout/orgChart1"/>
    <dgm:cxn modelId="{EC40D480-1AA5-4784-9159-C1C0BDBA7129}" type="presOf" srcId="{4B6A492D-98D2-4AE3-BBCB-9C9A78DD0DB5}" destId="{BE53E8B0-5D9C-46BD-B67E-E6C874226D67}" srcOrd="1" destOrd="0" presId="urn:microsoft.com/office/officeart/2005/8/layout/orgChart1"/>
    <dgm:cxn modelId="{2E2983F0-781C-4194-BF78-7B606A7CB58E}" type="presOf" srcId="{4B6A492D-98D2-4AE3-BBCB-9C9A78DD0DB5}" destId="{1A084291-36DC-41B2-A5C0-7C9F583F8075}" srcOrd="0" destOrd="0" presId="urn:microsoft.com/office/officeart/2005/8/layout/orgChart1"/>
    <dgm:cxn modelId="{C3A184FA-1232-4804-9D10-CDAFDCDF5224}" type="presOf" srcId="{5AEC2896-0384-4261-9BA4-0C2355E6046B}" destId="{FB318512-359A-4DCE-AE3F-6A0606B39BC7}" srcOrd="0" destOrd="0" presId="urn:microsoft.com/office/officeart/2005/8/layout/orgChart1"/>
    <dgm:cxn modelId="{EF530437-F9FE-4CCA-969B-E89D1783F7CF}" type="presOf" srcId="{C83AD78E-C49E-4017-A92C-EFE2D1AA3D15}" destId="{4223CDEE-10A3-468F-9CC1-707A5713E315}" srcOrd="0" destOrd="0" presId="urn:microsoft.com/office/officeart/2005/8/layout/orgChart1"/>
    <dgm:cxn modelId="{9F392E44-2E55-4D90-A8ED-467DB2A2CB6B}" type="presOf" srcId="{1A040E26-FEDE-45C2-87E2-109E71826C29}" destId="{0D437595-EF1A-4179-AC97-FB0456EFCC18}" srcOrd="0" destOrd="0" presId="urn:microsoft.com/office/officeart/2005/8/layout/orgChart1"/>
    <dgm:cxn modelId="{515BE8D2-2C3C-4D66-BDD0-55B24B38A234}" type="presOf" srcId="{A684B4DE-1DBE-4CB8-B7E7-DB790289EF86}" destId="{0CA61E7D-D55E-42A1-BB2C-FC9C18EDE439}" srcOrd="0" destOrd="0" presId="urn:microsoft.com/office/officeart/2005/8/layout/orgChart1"/>
    <dgm:cxn modelId="{FF2C9396-E1B2-4A08-B5DB-26B68D47F1FA}" type="presOf" srcId="{8FC4256C-430D-4129-8C3F-6FEC197182C3}" destId="{D9FC0511-B052-4052-A9CA-75F555BE17BA}" srcOrd="1" destOrd="0" presId="urn:microsoft.com/office/officeart/2005/8/layout/orgChart1"/>
    <dgm:cxn modelId="{14FBBD0F-71F2-4593-83C5-E69BD8F4581E}" srcId="{B9BF34B4-A443-42D9-B763-3A5ECE603C06}" destId="{4CDC75A7-DC7C-4254-82F9-1FFE22AFDF56}" srcOrd="0" destOrd="0" parTransId="{9DE81B2B-CA5E-404B-A772-756BC70ADC9B}" sibTransId="{56D30985-5630-4450-85C4-3E6ED24CF803}"/>
    <dgm:cxn modelId="{C62CEECF-2E1F-4A6B-93A8-1A5B5239F448}" type="presOf" srcId="{615D7B70-655E-4B46-9F9D-595A4BD856FF}" destId="{752D35BF-5EFF-4233-A838-4CBC774172B2}" srcOrd="0" destOrd="0" presId="urn:microsoft.com/office/officeart/2005/8/layout/orgChart1"/>
    <dgm:cxn modelId="{B9EEF0E5-81E8-4AA5-B2F3-2493C0D9B824}" type="presOf" srcId="{4CDC75A7-DC7C-4254-82F9-1FFE22AFDF56}" destId="{0D21DB41-5335-470B-BB9F-48EA4868FA52}" srcOrd="0" destOrd="0" presId="urn:microsoft.com/office/officeart/2005/8/layout/orgChart1"/>
    <dgm:cxn modelId="{2694C84B-5235-4117-A868-34768FB7D187}" type="presOf" srcId="{80F0DA02-F15B-4ABD-A477-001450CE0F94}" destId="{665B9E49-1B96-4177-8B2A-21AAEE257642}" srcOrd="0" destOrd="0" presId="urn:microsoft.com/office/officeart/2005/8/layout/orgChart1"/>
    <dgm:cxn modelId="{80610D82-5EEC-4C72-AF2D-E2187C686CA6}" srcId="{89F8080B-53B7-4E44-93E1-02C6E9BECA3D}" destId="{5AEC2896-0384-4261-9BA4-0C2355E6046B}" srcOrd="0" destOrd="0" parTransId="{7E7E718F-9BD4-42A9-81BF-7D39AC02B959}" sibTransId="{C59741FD-51AF-4291-B30A-DC4C89C22E2C}"/>
    <dgm:cxn modelId="{3EEF9468-E8B2-4019-A9EE-D28C20ED54E7}" type="presOf" srcId="{411FD8AC-9D31-4FC0-927D-A8106BF3A996}" destId="{A8695892-436E-49A0-A2D6-14EC9C200F07}" srcOrd="1" destOrd="0" presId="urn:microsoft.com/office/officeart/2005/8/layout/orgChart1"/>
    <dgm:cxn modelId="{C18B6333-8695-4630-9778-D52646ADBD2F}" type="presOf" srcId="{F7CBE005-ACC8-4F65-B920-22BDFE5646C5}" destId="{803A2852-B260-4AD9-838A-CC4DB3C3E4A5}" srcOrd="0" destOrd="0" presId="urn:microsoft.com/office/officeart/2005/8/layout/orgChart1"/>
    <dgm:cxn modelId="{5E8B8FB2-BE12-4692-8306-FAF86D03FCD7}" srcId="{B9BF34B4-A443-42D9-B763-3A5ECE603C06}" destId="{1A040E26-FEDE-45C2-87E2-109E71826C29}" srcOrd="2" destOrd="0" parTransId="{4D801514-E63F-48E1-AFEE-9EB2AF15EC48}" sibTransId="{2D6D2709-B06A-4A06-B10E-8F3A496915C3}"/>
    <dgm:cxn modelId="{43D43AC1-7A72-44B9-B50B-F2806421EE8A}" type="presOf" srcId="{4DFB698A-6F37-4B25-A505-0DD2D7B7CC98}" destId="{3041BC1C-7F7E-41C7-98F4-7254DBBE3B67}" srcOrd="0" destOrd="0" presId="urn:microsoft.com/office/officeart/2005/8/layout/orgChart1"/>
    <dgm:cxn modelId="{76BC3747-8C81-4003-8EEF-ABC3C93EE6B4}" srcId="{8FC4256C-430D-4129-8C3F-6FEC197182C3}" destId="{F7CBE005-ACC8-4F65-B920-22BDFE5646C5}" srcOrd="0" destOrd="0" parTransId="{C83AD78E-C49E-4017-A92C-EFE2D1AA3D15}" sibTransId="{CE08092B-6BE0-4E02-9E0E-291098036049}"/>
    <dgm:cxn modelId="{2A84C694-B690-4418-B57E-0AB3C21414EC}" type="presOf" srcId="{73DFA88C-475E-493D-B3F7-7B814C760763}" destId="{633B913C-09D3-4BB3-AB05-AA8B284AF8F5}" srcOrd="0" destOrd="0" presId="urn:microsoft.com/office/officeart/2005/8/layout/orgChart1"/>
    <dgm:cxn modelId="{97C06614-FEC8-4309-92A3-9AAB20FCE643}" type="presOf" srcId="{8FC4256C-430D-4129-8C3F-6FEC197182C3}" destId="{8C84AB61-5383-4461-ABF1-F9C039BBB573}" srcOrd="0" destOrd="0" presId="urn:microsoft.com/office/officeart/2005/8/layout/orgChart1"/>
    <dgm:cxn modelId="{2CD6FEFC-C699-489E-B588-008B7B20A010}" srcId="{B9BF34B4-A443-42D9-B763-3A5ECE603C06}" destId="{52773604-575B-4B7B-8654-AEE8C2846F4E}" srcOrd="1" destOrd="0" parTransId="{77022A89-499F-453E-AEBC-A1EAAD1F6A3B}" sibTransId="{177DCFA2-7208-4B20-8A08-C25BB62A3D68}"/>
    <dgm:cxn modelId="{5E45212A-B65C-4A89-AE75-18D0BCABBE83}" type="presOf" srcId="{6FF92025-782A-46FE-9FC7-BA681F0110AA}" destId="{FE0A5CAD-F5D6-418C-8D6E-73829F84F89D}" srcOrd="0" destOrd="0" presId="urn:microsoft.com/office/officeart/2005/8/layout/orgChart1"/>
    <dgm:cxn modelId="{4FC2F1F7-C414-4004-B4F1-B71493058913}" type="presOf" srcId="{A684B4DE-1DBE-4CB8-B7E7-DB790289EF86}" destId="{E34C7C86-64C1-4B89-9CA9-693F5D24F9C2}" srcOrd="1" destOrd="0" presId="urn:microsoft.com/office/officeart/2005/8/layout/orgChart1"/>
    <dgm:cxn modelId="{5BE654E8-556A-49EA-B886-76CB67BF2AFB}" type="presOf" srcId="{4CDC75A7-DC7C-4254-82F9-1FFE22AFDF56}" destId="{050CBD79-1FCD-4ED5-B8BC-7EB9E9E1CB71}" srcOrd="1" destOrd="0" presId="urn:microsoft.com/office/officeart/2005/8/layout/orgChart1"/>
    <dgm:cxn modelId="{1725E4B4-AF34-4E09-962F-E22A7FFFA663}" type="presOf" srcId="{7AEECC4D-594D-4270-BB0C-744DEB7FFE75}" destId="{B6472544-45EA-4D9D-96A2-374B388E5A47}" srcOrd="0" destOrd="0" presId="urn:microsoft.com/office/officeart/2005/8/layout/orgChart1"/>
    <dgm:cxn modelId="{8AD0E595-3693-4738-B759-3FA17172F8D8}" type="presOf" srcId="{F7CBE005-ACC8-4F65-B920-22BDFE5646C5}" destId="{DF69AFA1-9254-4AEC-8833-B9BF36931865}" srcOrd="1" destOrd="0" presId="urn:microsoft.com/office/officeart/2005/8/layout/orgChart1"/>
    <dgm:cxn modelId="{0F5A55B2-C64F-4540-A9BD-603D15DF8D41}" type="presOf" srcId="{B9BF34B4-A443-42D9-B763-3A5ECE603C06}" destId="{5F5DD9AF-C721-48F5-B513-F3A2CEBCBC8A}" srcOrd="0" destOrd="0" presId="urn:microsoft.com/office/officeart/2005/8/layout/orgChart1"/>
    <dgm:cxn modelId="{EAA9251D-04BF-495A-8454-E4C29ECC7BCF}" srcId="{6FF92025-782A-46FE-9FC7-BA681F0110AA}" destId="{8FC4256C-430D-4129-8C3F-6FEC197182C3}" srcOrd="2" destOrd="0" parTransId="{615D7B70-655E-4B46-9F9D-595A4BD856FF}" sibTransId="{B17F53FF-1103-4107-AAA0-1483DE2E15E7}"/>
    <dgm:cxn modelId="{3CDC96DB-7AF2-4E1F-AB4C-1A9B8EC646F7}" srcId="{89F8080B-53B7-4E44-93E1-02C6E9BECA3D}" destId="{7D291635-5D6A-4C6E-8E92-A3285B589D6E}" srcOrd="1" destOrd="0" parTransId="{4DFB698A-6F37-4B25-A505-0DD2D7B7CC98}" sibTransId="{941F5E36-A792-49E9-B9C3-E3B5BE1732F7}"/>
    <dgm:cxn modelId="{971DA01C-EFDF-4ACF-BAB4-2D6F4EC10F1F}" type="presOf" srcId="{89F8080B-53B7-4E44-93E1-02C6E9BECA3D}" destId="{A5D3998C-EFD0-4CBD-B751-5234F47D169B}" srcOrd="1" destOrd="0" presId="urn:microsoft.com/office/officeart/2005/8/layout/orgChart1"/>
    <dgm:cxn modelId="{976FD63F-AA0A-40C2-86A5-3BD554F4C49F}" srcId="{8FC4256C-430D-4129-8C3F-6FEC197182C3}" destId="{4B6A492D-98D2-4AE3-BBCB-9C9A78DD0DB5}" srcOrd="2" destOrd="0" parTransId="{80F0DA02-F15B-4ABD-A477-001450CE0F94}" sibTransId="{643EF5B9-BC7E-469D-9BCE-F605699799C3}"/>
    <dgm:cxn modelId="{F801FC07-E3F6-418D-8115-3D7D5E7D74CF}" type="presOf" srcId="{9E18766B-D017-4856-830E-D84D1CB9D576}" destId="{55923A3A-3120-4285-9959-9E68454FDE43}" srcOrd="0" destOrd="0" presId="urn:microsoft.com/office/officeart/2005/8/layout/orgChart1"/>
    <dgm:cxn modelId="{41340A11-93E8-46CA-B67C-4B008BBE8F28}" srcId="{6FF92025-782A-46FE-9FC7-BA681F0110AA}" destId="{89F8080B-53B7-4E44-93E1-02C6E9BECA3D}" srcOrd="0" destOrd="0" parTransId="{0383BA4A-BE41-47EB-9CDC-33B3208DBCC1}" sibTransId="{CD85111C-AC58-48DC-89E9-CFCCC76231F5}"/>
    <dgm:cxn modelId="{66A716B5-DA09-40DC-8D6B-3FA588D1096E}" type="presOf" srcId="{4D801514-E63F-48E1-AFEE-9EB2AF15EC48}" destId="{17F94E66-5AA6-423A-9C66-30D88D9D4393}" srcOrd="0" destOrd="0" presId="urn:microsoft.com/office/officeart/2005/8/layout/orgChart1"/>
    <dgm:cxn modelId="{1C10BD33-83A5-4DD8-BDB1-92C2E5F00C58}" type="presOf" srcId="{0383BA4A-BE41-47EB-9CDC-33B3208DBCC1}" destId="{0B9F6DFE-3DF1-4ADA-8B02-E2C1B026DE6F}" srcOrd="0" destOrd="0" presId="urn:microsoft.com/office/officeart/2005/8/layout/orgChart1"/>
    <dgm:cxn modelId="{B0F7BF62-86D6-48E8-89AF-1704FF3A11CE}" type="presOf" srcId="{B9BF34B4-A443-42D9-B763-3A5ECE603C06}" destId="{664A81C3-B1FD-4AFE-BF2B-632F3122D690}" srcOrd="1" destOrd="0" presId="urn:microsoft.com/office/officeart/2005/8/layout/orgChart1"/>
    <dgm:cxn modelId="{511CB80E-024A-44C4-98B0-C452F1746607}" type="presOf" srcId="{411FD8AC-9D31-4FC0-927D-A8106BF3A996}" destId="{0D8A9D25-DD15-4935-BF82-8CCB69031083}" srcOrd="0" destOrd="0" presId="urn:microsoft.com/office/officeart/2005/8/layout/orgChart1"/>
    <dgm:cxn modelId="{33A9BF67-E124-40A9-8FFD-41832A6F60F2}" srcId="{8FC4256C-430D-4129-8C3F-6FEC197182C3}" destId="{411FD8AC-9D31-4FC0-927D-A8106BF3A996}" srcOrd="1" destOrd="0" parTransId="{7AEECC4D-594D-4270-BB0C-744DEB7FFE75}" sibTransId="{DF2AE87C-C30E-4D2E-853D-474C6E02CDEA}"/>
    <dgm:cxn modelId="{0CEE9264-2854-41B9-9D1D-04351FF6C3B8}" type="presOf" srcId="{24D5106E-9422-4B4D-96EF-28F92EE21D39}" destId="{85AB7829-CA13-431F-92AE-2C08847951C5}" srcOrd="0" destOrd="0" presId="urn:microsoft.com/office/officeart/2005/8/layout/orgChart1"/>
    <dgm:cxn modelId="{2B097977-3A5D-44FF-82EB-2E2D31C8FCE0}" type="presParOf" srcId="{55923A3A-3120-4285-9959-9E68454FDE43}" destId="{7F77E2E8-1F84-42DA-B8E4-E40169BA67D4}" srcOrd="0" destOrd="0" presId="urn:microsoft.com/office/officeart/2005/8/layout/orgChart1"/>
    <dgm:cxn modelId="{00931C0B-EB04-45C9-8A65-2C11D6E9356B}" type="presParOf" srcId="{7F77E2E8-1F84-42DA-B8E4-E40169BA67D4}" destId="{2A034DE6-E1A2-40C6-B74C-2FD68217E969}" srcOrd="0" destOrd="0" presId="urn:microsoft.com/office/officeart/2005/8/layout/orgChart1"/>
    <dgm:cxn modelId="{0E9B6A72-2659-4198-B14B-F90086506A6F}" type="presParOf" srcId="{2A034DE6-E1A2-40C6-B74C-2FD68217E969}" destId="{FE0A5CAD-F5D6-418C-8D6E-73829F84F89D}" srcOrd="0" destOrd="0" presId="urn:microsoft.com/office/officeart/2005/8/layout/orgChart1"/>
    <dgm:cxn modelId="{5209302F-A6EF-497C-9A9A-EAD0BB5283C0}" type="presParOf" srcId="{2A034DE6-E1A2-40C6-B74C-2FD68217E969}" destId="{ABED7A9B-9B6F-4B63-88DE-7F76887A8FEA}" srcOrd="1" destOrd="0" presId="urn:microsoft.com/office/officeart/2005/8/layout/orgChart1"/>
    <dgm:cxn modelId="{F4D608E6-71D5-42DD-BFC8-0160CB21B254}" type="presParOf" srcId="{7F77E2E8-1F84-42DA-B8E4-E40169BA67D4}" destId="{4D190227-09B6-43C3-8AB9-CE1DF3EACA11}" srcOrd="1" destOrd="0" presId="urn:microsoft.com/office/officeart/2005/8/layout/orgChart1"/>
    <dgm:cxn modelId="{5A97A2E8-2408-4B68-BC0A-AAA53C6441DB}" type="presParOf" srcId="{4D190227-09B6-43C3-8AB9-CE1DF3EACA11}" destId="{0B9F6DFE-3DF1-4ADA-8B02-E2C1B026DE6F}" srcOrd="0" destOrd="0" presId="urn:microsoft.com/office/officeart/2005/8/layout/orgChart1"/>
    <dgm:cxn modelId="{AA80EC9E-2CAE-43AB-AB6C-38664A9BF55E}" type="presParOf" srcId="{4D190227-09B6-43C3-8AB9-CE1DF3EACA11}" destId="{DA89AC48-37C6-4FBB-8B57-C058657CE2F9}" srcOrd="1" destOrd="0" presId="urn:microsoft.com/office/officeart/2005/8/layout/orgChart1"/>
    <dgm:cxn modelId="{AB1C9CB5-6F04-4C8E-B733-244AE0E01B58}" type="presParOf" srcId="{DA89AC48-37C6-4FBB-8B57-C058657CE2F9}" destId="{B97D9B58-D3AB-4CDE-B407-C5F5E3E22210}" srcOrd="0" destOrd="0" presId="urn:microsoft.com/office/officeart/2005/8/layout/orgChart1"/>
    <dgm:cxn modelId="{6D959CCD-C49C-4C29-AB09-DC52D86366F3}" type="presParOf" srcId="{B97D9B58-D3AB-4CDE-B407-C5F5E3E22210}" destId="{38542D6C-F9DE-433B-A1C6-85FF5FE79A5F}" srcOrd="0" destOrd="0" presId="urn:microsoft.com/office/officeart/2005/8/layout/orgChart1"/>
    <dgm:cxn modelId="{C049D7A0-D314-4914-A0DF-FC725E5BEC31}" type="presParOf" srcId="{B97D9B58-D3AB-4CDE-B407-C5F5E3E22210}" destId="{A5D3998C-EFD0-4CBD-B751-5234F47D169B}" srcOrd="1" destOrd="0" presId="urn:microsoft.com/office/officeart/2005/8/layout/orgChart1"/>
    <dgm:cxn modelId="{A1C4D14C-0A23-4822-A93B-0D63297851CA}" type="presParOf" srcId="{DA89AC48-37C6-4FBB-8B57-C058657CE2F9}" destId="{A81E1FF7-CF58-43EB-90F6-CBC93C90F169}" srcOrd="1" destOrd="0" presId="urn:microsoft.com/office/officeart/2005/8/layout/orgChart1"/>
    <dgm:cxn modelId="{D8D6308E-2E16-4E13-BD92-0886397631D3}" type="presParOf" srcId="{A81E1FF7-CF58-43EB-90F6-CBC93C90F169}" destId="{B31BE648-5DF2-4AC8-93BD-91AED32A317F}" srcOrd="0" destOrd="0" presId="urn:microsoft.com/office/officeart/2005/8/layout/orgChart1"/>
    <dgm:cxn modelId="{DB7F3081-AA78-4CDD-ABF7-982AF818550F}" type="presParOf" srcId="{A81E1FF7-CF58-43EB-90F6-CBC93C90F169}" destId="{B62713C3-8470-4161-AFEC-C067964123F0}" srcOrd="1" destOrd="0" presId="urn:microsoft.com/office/officeart/2005/8/layout/orgChart1"/>
    <dgm:cxn modelId="{506F7739-941B-421C-AA38-776048CF9F0E}" type="presParOf" srcId="{B62713C3-8470-4161-AFEC-C067964123F0}" destId="{2455E80C-C896-4828-AEBD-85CE1A03E679}" srcOrd="0" destOrd="0" presId="urn:microsoft.com/office/officeart/2005/8/layout/orgChart1"/>
    <dgm:cxn modelId="{E1A228A0-C8BD-4B2F-92D5-4E628A34E264}" type="presParOf" srcId="{2455E80C-C896-4828-AEBD-85CE1A03E679}" destId="{FB318512-359A-4DCE-AE3F-6A0606B39BC7}" srcOrd="0" destOrd="0" presId="urn:microsoft.com/office/officeart/2005/8/layout/orgChart1"/>
    <dgm:cxn modelId="{09486D0E-4CFF-4CE0-AA9F-7260A0F40560}" type="presParOf" srcId="{2455E80C-C896-4828-AEBD-85CE1A03E679}" destId="{961E311C-37A3-414D-8A9A-B684E8D0D7BD}" srcOrd="1" destOrd="0" presId="urn:microsoft.com/office/officeart/2005/8/layout/orgChart1"/>
    <dgm:cxn modelId="{C1F95196-A462-40BB-860B-0BC055D8F429}" type="presParOf" srcId="{B62713C3-8470-4161-AFEC-C067964123F0}" destId="{7B111CA7-5FE7-45F4-B6D5-79BE44E39F3B}" srcOrd="1" destOrd="0" presId="urn:microsoft.com/office/officeart/2005/8/layout/orgChart1"/>
    <dgm:cxn modelId="{AFBD2D56-9526-4C24-98C8-DAAEA2B2355D}" type="presParOf" srcId="{B62713C3-8470-4161-AFEC-C067964123F0}" destId="{8E2C8F75-0D8C-4882-9126-740360982C59}" srcOrd="2" destOrd="0" presId="urn:microsoft.com/office/officeart/2005/8/layout/orgChart1"/>
    <dgm:cxn modelId="{FB9325A8-9F9F-4DDA-A320-9461E21C9323}" type="presParOf" srcId="{A81E1FF7-CF58-43EB-90F6-CBC93C90F169}" destId="{3041BC1C-7F7E-41C7-98F4-7254DBBE3B67}" srcOrd="2" destOrd="0" presId="urn:microsoft.com/office/officeart/2005/8/layout/orgChart1"/>
    <dgm:cxn modelId="{2AFB4236-C5CB-47FC-90C5-A4FC1A5A5939}" type="presParOf" srcId="{A81E1FF7-CF58-43EB-90F6-CBC93C90F169}" destId="{B37B3E23-8389-4730-BDC9-DFEAE44E2822}" srcOrd="3" destOrd="0" presId="urn:microsoft.com/office/officeart/2005/8/layout/orgChart1"/>
    <dgm:cxn modelId="{2FD2FD28-9303-461D-A7FC-E8F494D85813}" type="presParOf" srcId="{B37B3E23-8389-4730-BDC9-DFEAE44E2822}" destId="{D30882D3-6128-4E1D-876E-E15D67276B9D}" srcOrd="0" destOrd="0" presId="urn:microsoft.com/office/officeart/2005/8/layout/orgChart1"/>
    <dgm:cxn modelId="{B130BB7A-55E2-4652-842E-964736EEA160}" type="presParOf" srcId="{D30882D3-6128-4E1D-876E-E15D67276B9D}" destId="{2004BB8B-7BB9-48B0-A9E1-FEBD233E4F32}" srcOrd="0" destOrd="0" presId="urn:microsoft.com/office/officeart/2005/8/layout/orgChart1"/>
    <dgm:cxn modelId="{8639B39F-2BD1-45AA-9F07-2269A00FA696}" type="presParOf" srcId="{D30882D3-6128-4E1D-876E-E15D67276B9D}" destId="{F1F1140D-CAE2-472F-BFA5-361BD54B11E9}" srcOrd="1" destOrd="0" presId="urn:microsoft.com/office/officeart/2005/8/layout/orgChart1"/>
    <dgm:cxn modelId="{213AF258-B5CA-4A97-B4E0-BAB72105ED9C}" type="presParOf" srcId="{B37B3E23-8389-4730-BDC9-DFEAE44E2822}" destId="{D5427D5F-4497-493E-99DA-D7A5D0EB4B26}" srcOrd="1" destOrd="0" presId="urn:microsoft.com/office/officeart/2005/8/layout/orgChart1"/>
    <dgm:cxn modelId="{4B0547E7-7EEB-47CC-9613-48A35EC22BBB}" type="presParOf" srcId="{B37B3E23-8389-4730-BDC9-DFEAE44E2822}" destId="{C9438F48-4CBC-450E-913A-DE767E0FC7AF}" srcOrd="2" destOrd="0" presId="urn:microsoft.com/office/officeart/2005/8/layout/orgChart1"/>
    <dgm:cxn modelId="{7912B81C-8633-47ED-8974-04BD08A4DD9D}" type="presParOf" srcId="{A81E1FF7-CF58-43EB-90F6-CBC93C90F169}" destId="{85AB7829-CA13-431F-92AE-2C08847951C5}" srcOrd="4" destOrd="0" presId="urn:microsoft.com/office/officeart/2005/8/layout/orgChart1"/>
    <dgm:cxn modelId="{66C4C759-C152-46ED-BFDF-191C99A7F43F}" type="presParOf" srcId="{A81E1FF7-CF58-43EB-90F6-CBC93C90F169}" destId="{AFFF5177-F46A-4FAE-9961-E3EAC634DF12}" srcOrd="5" destOrd="0" presId="urn:microsoft.com/office/officeart/2005/8/layout/orgChart1"/>
    <dgm:cxn modelId="{91E892EE-B60A-40AA-8541-269EEF64CCED}" type="presParOf" srcId="{AFFF5177-F46A-4FAE-9961-E3EAC634DF12}" destId="{983D59D1-B7F3-47A5-B1F9-CF657ABE3E0A}" srcOrd="0" destOrd="0" presId="urn:microsoft.com/office/officeart/2005/8/layout/orgChart1"/>
    <dgm:cxn modelId="{66B39962-E312-4C6C-BA4D-E68DF357027A}" type="presParOf" srcId="{983D59D1-B7F3-47A5-B1F9-CF657ABE3E0A}" destId="{0CA61E7D-D55E-42A1-BB2C-FC9C18EDE439}" srcOrd="0" destOrd="0" presId="urn:microsoft.com/office/officeart/2005/8/layout/orgChart1"/>
    <dgm:cxn modelId="{E58E9065-5DE9-4A38-8578-447247D270E4}" type="presParOf" srcId="{983D59D1-B7F3-47A5-B1F9-CF657ABE3E0A}" destId="{E34C7C86-64C1-4B89-9CA9-693F5D24F9C2}" srcOrd="1" destOrd="0" presId="urn:microsoft.com/office/officeart/2005/8/layout/orgChart1"/>
    <dgm:cxn modelId="{3E9319B1-8FDB-448A-9E87-CECA563AEAAC}" type="presParOf" srcId="{AFFF5177-F46A-4FAE-9961-E3EAC634DF12}" destId="{5E261299-C4CC-455F-93F1-9AC8BAB2198D}" srcOrd="1" destOrd="0" presId="urn:microsoft.com/office/officeart/2005/8/layout/orgChart1"/>
    <dgm:cxn modelId="{09800C00-C196-41B8-AA4E-2168F422F1BD}" type="presParOf" srcId="{AFFF5177-F46A-4FAE-9961-E3EAC634DF12}" destId="{044F5044-037D-4A0B-9D4B-FA238DA9A521}" srcOrd="2" destOrd="0" presId="urn:microsoft.com/office/officeart/2005/8/layout/orgChart1"/>
    <dgm:cxn modelId="{E31707E0-4896-4EE1-AEF7-4D4EA8600FF0}" type="presParOf" srcId="{DA89AC48-37C6-4FBB-8B57-C058657CE2F9}" destId="{A8FF2702-CC29-4EAE-B598-84B79D3E3590}" srcOrd="2" destOrd="0" presId="urn:microsoft.com/office/officeart/2005/8/layout/orgChart1"/>
    <dgm:cxn modelId="{B15BF7EC-48EB-4790-8F87-05E25C94F74B}" type="presParOf" srcId="{4D190227-09B6-43C3-8AB9-CE1DF3EACA11}" destId="{633B913C-09D3-4BB3-AB05-AA8B284AF8F5}" srcOrd="2" destOrd="0" presId="urn:microsoft.com/office/officeart/2005/8/layout/orgChart1"/>
    <dgm:cxn modelId="{948AC850-1FD2-4F56-ABDF-D5776CEA25CA}" type="presParOf" srcId="{4D190227-09B6-43C3-8AB9-CE1DF3EACA11}" destId="{1A03780F-87DC-4921-8BA6-36A5AFA5D9C5}" srcOrd="3" destOrd="0" presId="urn:microsoft.com/office/officeart/2005/8/layout/orgChart1"/>
    <dgm:cxn modelId="{07698DDB-3158-4849-9DC4-A3EB583E46E9}" type="presParOf" srcId="{1A03780F-87DC-4921-8BA6-36A5AFA5D9C5}" destId="{1397096B-084D-4C76-A922-044A762C19BB}" srcOrd="0" destOrd="0" presId="urn:microsoft.com/office/officeart/2005/8/layout/orgChart1"/>
    <dgm:cxn modelId="{000FCC45-2818-4C00-BA52-279EE294C581}" type="presParOf" srcId="{1397096B-084D-4C76-A922-044A762C19BB}" destId="{5F5DD9AF-C721-48F5-B513-F3A2CEBCBC8A}" srcOrd="0" destOrd="0" presId="urn:microsoft.com/office/officeart/2005/8/layout/orgChart1"/>
    <dgm:cxn modelId="{9EE5E81A-81D3-4904-85E3-380CBF7D3865}" type="presParOf" srcId="{1397096B-084D-4C76-A922-044A762C19BB}" destId="{664A81C3-B1FD-4AFE-BF2B-632F3122D690}" srcOrd="1" destOrd="0" presId="urn:microsoft.com/office/officeart/2005/8/layout/orgChart1"/>
    <dgm:cxn modelId="{99B299F1-6D94-4DB4-81EB-5C9D313A6E58}" type="presParOf" srcId="{1A03780F-87DC-4921-8BA6-36A5AFA5D9C5}" destId="{79EC6028-00CD-45F4-919D-46067AFF9B49}" srcOrd="1" destOrd="0" presId="urn:microsoft.com/office/officeart/2005/8/layout/orgChart1"/>
    <dgm:cxn modelId="{02E0B352-93BF-4732-8557-8F83C1986A91}" type="presParOf" srcId="{79EC6028-00CD-45F4-919D-46067AFF9B49}" destId="{63F6B5B1-9C57-4B9E-8CEF-FAF41D76861F}" srcOrd="0" destOrd="0" presId="urn:microsoft.com/office/officeart/2005/8/layout/orgChart1"/>
    <dgm:cxn modelId="{F3AA8BE2-B108-476D-B435-EE966619FBCB}" type="presParOf" srcId="{79EC6028-00CD-45F4-919D-46067AFF9B49}" destId="{767025D6-FA7E-4984-88BA-F75C869B6C73}" srcOrd="1" destOrd="0" presId="urn:microsoft.com/office/officeart/2005/8/layout/orgChart1"/>
    <dgm:cxn modelId="{D202FF66-0A34-43E0-9F25-94045C6F60EB}" type="presParOf" srcId="{767025D6-FA7E-4984-88BA-F75C869B6C73}" destId="{81FFDC37-61AA-48DA-920A-43645E943895}" srcOrd="0" destOrd="0" presId="urn:microsoft.com/office/officeart/2005/8/layout/orgChart1"/>
    <dgm:cxn modelId="{E8D90DB1-54EC-4C8C-B279-62BEC2389678}" type="presParOf" srcId="{81FFDC37-61AA-48DA-920A-43645E943895}" destId="{0D21DB41-5335-470B-BB9F-48EA4868FA52}" srcOrd="0" destOrd="0" presId="urn:microsoft.com/office/officeart/2005/8/layout/orgChart1"/>
    <dgm:cxn modelId="{B080CABB-34AA-43BC-98AC-8D881CDFF20B}" type="presParOf" srcId="{81FFDC37-61AA-48DA-920A-43645E943895}" destId="{050CBD79-1FCD-4ED5-B8BC-7EB9E9E1CB71}" srcOrd="1" destOrd="0" presId="urn:microsoft.com/office/officeart/2005/8/layout/orgChart1"/>
    <dgm:cxn modelId="{99CDA4E1-985C-4FB1-A1A2-319B9DE013B4}" type="presParOf" srcId="{767025D6-FA7E-4984-88BA-F75C869B6C73}" destId="{72758B73-D789-47B9-9229-D4AE75978D75}" srcOrd="1" destOrd="0" presId="urn:microsoft.com/office/officeart/2005/8/layout/orgChart1"/>
    <dgm:cxn modelId="{2F266823-23AB-44B4-9DCB-C535C0FED00F}" type="presParOf" srcId="{767025D6-FA7E-4984-88BA-F75C869B6C73}" destId="{94247EC9-EE6F-4F9B-A341-EEFDD8D35860}" srcOrd="2" destOrd="0" presId="urn:microsoft.com/office/officeart/2005/8/layout/orgChart1"/>
    <dgm:cxn modelId="{67C83A45-B328-4144-AD58-F5E6987B55AD}" type="presParOf" srcId="{79EC6028-00CD-45F4-919D-46067AFF9B49}" destId="{9668C36D-F52B-4759-93E7-33FD5BBD83B1}" srcOrd="2" destOrd="0" presId="urn:microsoft.com/office/officeart/2005/8/layout/orgChart1"/>
    <dgm:cxn modelId="{D66E868E-4263-4260-9859-0566550B223A}" type="presParOf" srcId="{79EC6028-00CD-45F4-919D-46067AFF9B49}" destId="{769D0914-B584-4390-B03D-A6880F67F571}" srcOrd="3" destOrd="0" presId="urn:microsoft.com/office/officeart/2005/8/layout/orgChart1"/>
    <dgm:cxn modelId="{D5121BA3-974F-4485-B8A0-23363EBC4492}" type="presParOf" srcId="{769D0914-B584-4390-B03D-A6880F67F571}" destId="{F38D2A01-B695-4B8D-8EC6-14E8565A8F64}" srcOrd="0" destOrd="0" presId="urn:microsoft.com/office/officeart/2005/8/layout/orgChart1"/>
    <dgm:cxn modelId="{88A98C79-292C-4C2E-8BBF-CAD495FF4ED5}" type="presParOf" srcId="{F38D2A01-B695-4B8D-8EC6-14E8565A8F64}" destId="{3A9D3F80-09AA-4300-B3E9-D73C1C1571E1}" srcOrd="0" destOrd="0" presId="urn:microsoft.com/office/officeart/2005/8/layout/orgChart1"/>
    <dgm:cxn modelId="{240E5E29-3E8D-411C-9D43-5BCCE5693DDC}" type="presParOf" srcId="{F38D2A01-B695-4B8D-8EC6-14E8565A8F64}" destId="{B433B222-AF23-477C-96AA-760BBDBFA1A0}" srcOrd="1" destOrd="0" presId="urn:microsoft.com/office/officeart/2005/8/layout/orgChart1"/>
    <dgm:cxn modelId="{F060F16C-68C1-4F7A-B0E8-925214A6586E}" type="presParOf" srcId="{769D0914-B584-4390-B03D-A6880F67F571}" destId="{DA6B7771-379B-4ED9-9949-7006BFB77FA4}" srcOrd="1" destOrd="0" presId="urn:microsoft.com/office/officeart/2005/8/layout/orgChart1"/>
    <dgm:cxn modelId="{6D8384D9-C3FD-4619-9B66-7788C2F41A00}" type="presParOf" srcId="{769D0914-B584-4390-B03D-A6880F67F571}" destId="{0E81AD8E-08FB-4044-AB9C-9335B8B307A2}" srcOrd="2" destOrd="0" presId="urn:microsoft.com/office/officeart/2005/8/layout/orgChart1"/>
    <dgm:cxn modelId="{C6CF051B-3DE1-491C-A833-D083D86AB889}" type="presParOf" srcId="{79EC6028-00CD-45F4-919D-46067AFF9B49}" destId="{17F94E66-5AA6-423A-9C66-30D88D9D4393}" srcOrd="4" destOrd="0" presId="urn:microsoft.com/office/officeart/2005/8/layout/orgChart1"/>
    <dgm:cxn modelId="{9B45B958-6266-41C4-AD38-7A4BA9BF193C}" type="presParOf" srcId="{79EC6028-00CD-45F4-919D-46067AFF9B49}" destId="{23145FE6-C82C-4E0C-BC12-DFE39AB79E45}" srcOrd="5" destOrd="0" presId="urn:microsoft.com/office/officeart/2005/8/layout/orgChart1"/>
    <dgm:cxn modelId="{6DC9B854-3846-49CF-9B83-ED243B663863}" type="presParOf" srcId="{23145FE6-C82C-4E0C-BC12-DFE39AB79E45}" destId="{468E8C94-4623-44F3-BC47-320EABCDF9FB}" srcOrd="0" destOrd="0" presId="urn:microsoft.com/office/officeart/2005/8/layout/orgChart1"/>
    <dgm:cxn modelId="{91392D21-1545-4BF9-96B8-80DC2E2B65DB}" type="presParOf" srcId="{468E8C94-4623-44F3-BC47-320EABCDF9FB}" destId="{0D437595-EF1A-4179-AC97-FB0456EFCC18}" srcOrd="0" destOrd="0" presId="urn:microsoft.com/office/officeart/2005/8/layout/orgChart1"/>
    <dgm:cxn modelId="{003B7963-5D0E-4578-A06B-D4C53D26DC64}" type="presParOf" srcId="{468E8C94-4623-44F3-BC47-320EABCDF9FB}" destId="{3E7BFC7C-11C6-4640-90A6-AEF905EC1622}" srcOrd="1" destOrd="0" presId="urn:microsoft.com/office/officeart/2005/8/layout/orgChart1"/>
    <dgm:cxn modelId="{C5BB0157-CEED-43DF-A80E-FB46883DF40B}" type="presParOf" srcId="{23145FE6-C82C-4E0C-BC12-DFE39AB79E45}" destId="{FDA86C44-B19C-44AC-82C5-8AC09969D14F}" srcOrd="1" destOrd="0" presId="urn:microsoft.com/office/officeart/2005/8/layout/orgChart1"/>
    <dgm:cxn modelId="{0C9BBC68-9797-4487-B5D8-E2965FA8E3A5}" type="presParOf" srcId="{23145FE6-C82C-4E0C-BC12-DFE39AB79E45}" destId="{00994425-9241-4B08-90D5-5A31B1D19BA8}" srcOrd="2" destOrd="0" presId="urn:microsoft.com/office/officeart/2005/8/layout/orgChart1"/>
    <dgm:cxn modelId="{3474D66C-19C1-4516-A7B7-E4AC9D56EFE3}" type="presParOf" srcId="{1A03780F-87DC-4921-8BA6-36A5AFA5D9C5}" destId="{95133D64-F22E-49B2-B6AB-E2C79F26DEAC}" srcOrd="2" destOrd="0" presId="urn:microsoft.com/office/officeart/2005/8/layout/orgChart1"/>
    <dgm:cxn modelId="{95B5601B-2024-47D6-AB58-9D41C6FD8BC2}" type="presParOf" srcId="{4D190227-09B6-43C3-8AB9-CE1DF3EACA11}" destId="{752D35BF-5EFF-4233-A838-4CBC774172B2}" srcOrd="4" destOrd="0" presId="urn:microsoft.com/office/officeart/2005/8/layout/orgChart1"/>
    <dgm:cxn modelId="{0220363F-81F3-4DCB-BE37-005F6751F089}" type="presParOf" srcId="{4D190227-09B6-43C3-8AB9-CE1DF3EACA11}" destId="{559252EC-EB1A-4431-9155-2510B86F85D6}" srcOrd="5" destOrd="0" presId="urn:microsoft.com/office/officeart/2005/8/layout/orgChart1"/>
    <dgm:cxn modelId="{DC3B9D29-A881-408F-8EF7-8BC7A1A2BE58}" type="presParOf" srcId="{559252EC-EB1A-4431-9155-2510B86F85D6}" destId="{361D755E-7B88-47C3-8B75-9B3A0FFE47E4}" srcOrd="0" destOrd="0" presId="urn:microsoft.com/office/officeart/2005/8/layout/orgChart1"/>
    <dgm:cxn modelId="{3F676420-29FF-49F4-9985-77DE3D8A6495}" type="presParOf" srcId="{361D755E-7B88-47C3-8B75-9B3A0FFE47E4}" destId="{8C84AB61-5383-4461-ABF1-F9C039BBB573}" srcOrd="0" destOrd="0" presId="urn:microsoft.com/office/officeart/2005/8/layout/orgChart1"/>
    <dgm:cxn modelId="{124B5A1D-7019-48E2-8D3B-3C46919CA080}" type="presParOf" srcId="{361D755E-7B88-47C3-8B75-9B3A0FFE47E4}" destId="{D9FC0511-B052-4052-A9CA-75F555BE17BA}" srcOrd="1" destOrd="0" presId="urn:microsoft.com/office/officeart/2005/8/layout/orgChart1"/>
    <dgm:cxn modelId="{EAECB8BB-9F5B-46AE-A69F-C50CCE93C295}" type="presParOf" srcId="{559252EC-EB1A-4431-9155-2510B86F85D6}" destId="{2D6847A8-2440-481C-B88B-B419FEF3F400}" srcOrd="1" destOrd="0" presId="urn:microsoft.com/office/officeart/2005/8/layout/orgChart1"/>
    <dgm:cxn modelId="{0DE37AEB-F7CE-41CA-81BF-E6A1227E9205}" type="presParOf" srcId="{2D6847A8-2440-481C-B88B-B419FEF3F400}" destId="{4223CDEE-10A3-468F-9CC1-707A5713E315}" srcOrd="0" destOrd="0" presId="urn:microsoft.com/office/officeart/2005/8/layout/orgChart1"/>
    <dgm:cxn modelId="{021C57BA-4C33-4971-8206-7080F1A50312}" type="presParOf" srcId="{2D6847A8-2440-481C-B88B-B419FEF3F400}" destId="{7A6AE433-97F8-4A20-8965-DED282C56A34}" srcOrd="1" destOrd="0" presId="urn:microsoft.com/office/officeart/2005/8/layout/orgChart1"/>
    <dgm:cxn modelId="{A7381FEE-FA32-476F-922D-7E945E9CFC0E}" type="presParOf" srcId="{7A6AE433-97F8-4A20-8965-DED282C56A34}" destId="{801C214B-591B-4844-A40D-6FD49A0DF24B}" srcOrd="0" destOrd="0" presId="urn:microsoft.com/office/officeart/2005/8/layout/orgChart1"/>
    <dgm:cxn modelId="{420C7038-3488-4286-A6B7-E1772DE48767}" type="presParOf" srcId="{801C214B-591B-4844-A40D-6FD49A0DF24B}" destId="{803A2852-B260-4AD9-838A-CC4DB3C3E4A5}" srcOrd="0" destOrd="0" presId="urn:microsoft.com/office/officeart/2005/8/layout/orgChart1"/>
    <dgm:cxn modelId="{332DD4B5-9EAC-4517-BBF5-CDC1C6D98498}" type="presParOf" srcId="{801C214B-591B-4844-A40D-6FD49A0DF24B}" destId="{DF69AFA1-9254-4AEC-8833-B9BF36931865}" srcOrd="1" destOrd="0" presId="urn:microsoft.com/office/officeart/2005/8/layout/orgChart1"/>
    <dgm:cxn modelId="{C52CF64D-64D6-4FB2-964A-D72ECA256A64}" type="presParOf" srcId="{7A6AE433-97F8-4A20-8965-DED282C56A34}" destId="{108DB96A-5713-48AB-82DF-BE94E8247CB1}" srcOrd="1" destOrd="0" presId="urn:microsoft.com/office/officeart/2005/8/layout/orgChart1"/>
    <dgm:cxn modelId="{A0131F4A-ED58-46D5-B704-092531877849}" type="presParOf" srcId="{7A6AE433-97F8-4A20-8965-DED282C56A34}" destId="{F6FAD3EB-1377-4364-9FF3-116AD55D54CC}" srcOrd="2" destOrd="0" presId="urn:microsoft.com/office/officeart/2005/8/layout/orgChart1"/>
    <dgm:cxn modelId="{AF4220D7-D947-406C-B537-28D8A9E9F6DB}" type="presParOf" srcId="{2D6847A8-2440-481C-B88B-B419FEF3F400}" destId="{B6472544-45EA-4D9D-96A2-374B388E5A47}" srcOrd="2" destOrd="0" presId="urn:microsoft.com/office/officeart/2005/8/layout/orgChart1"/>
    <dgm:cxn modelId="{3C6AAEBA-9C3A-47DD-8984-83360F49E5EF}" type="presParOf" srcId="{2D6847A8-2440-481C-B88B-B419FEF3F400}" destId="{22828589-F45D-440C-9AD3-7A64D5DDF067}" srcOrd="3" destOrd="0" presId="urn:microsoft.com/office/officeart/2005/8/layout/orgChart1"/>
    <dgm:cxn modelId="{E9B3A3B7-8AFF-463E-8B3C-52F13774DB6F}" type="presParOf" srcId="{22828589-F45D-440C-9AD3-7A64D5DDF067}" destId="{38F78358-533F-4A85-B370-FC8FA1A80A7A}" srcOrd="0" destOrd="0" presId="urn:microsoft.com/office/officeart/2005/8/layout/orgChart1"/>
    <dgm:cxn modelId="{3AD2201B-B67E-43E7-8167-F6E51AC94405}" type="presParOf" srcId="{38F78358-533F-4A85-B370-FC8FA1A80A7A}" destId="{0D8A9D25-DD15-4935-BF82-8CCB69031083}" srcOrd="0" destOrd="0" presId="urn:microsoft.com/office/officeart/2005/8/layout/orgChart1"/>
    <dgm:cxn modelId="{EC5DE99D-731C-49D5-92FA-22EA65588FF7}" type="presParOf" srcId="{38F78358-533F-4A85-B370-FC8FA1A80A7A}" destId="{A8695892-436E-49A0-A2D6-14EC9C200F07}" srcOrd="1" destOrd="0" presId="urn:microsoft.com/office/officeart/2005/8/layout/orgChart1"/>
    <dgm:cxn modelId="{B9E5288B-6E8A-4A50-BC46-6DA97E62BB71}" type="presParOf" srcId="{22828589-F45D-440C-9AD3-7A64D5DDF067}" destId="{091E5AAD-DA78-404D-9669-43C7D91B7364}" srcOrd="1" destOrd="0" presId="urn:microsoft.com/office/officeart/2005/8/layout/orgChart1"/>
    <dgm:cxn modelId="{57D32F52-2900-4B70-B932-1B160BEE2C8B}" type="presParOf" srcId="{22828589-F45D-440C-9AD3-7A64D5DDF067}" destId="{F897FCD6-C509-4346-8876-EE44E2011300}" srcOrd="2" destOrd="0" presId="urn:microsoft.com/office/officeart/2005/8/layout/orgChart1"/>
    <dgm:cxn modelId="{50037458-E82E-49CD-B2E5-1E9DC4381942}" type="presParOf" srcId="{2D6847A8-2440-481C-B88B-B419FEF3F400}" destId="{665B9E49-1B96-4177-8B2A-21AAEE257642}" srcOrd="4" destOrd="0" presId="urn:microsoft.com/office/officeart/2005/8/layout/orgChart1"/>
    <dgm:cxn modelId="{33D529F6-B9D3-4945-977B-D8202F556C5E}" type="presParOf" srcId="{2D6847A8-2440-481C-B88B-B419FEF3F400}" destId="{5403C502-BD37-4EC9-8C0D-2F6A98A38A40}" srcOrd="5" destOrd="0" presId="urn:microsoft.com/office/officeart/2005/8/layout/orgChart1"/>
    <dgm:cxn modelId="{CA5F26D1-4AEF-4C9B-93B1-EF6EED8E6372}" type="presParOf" srcId="{5403C502-BD37-4EC9-8C0D-2F6A98A38A40}" destId="{990A03AE-324D-4D0F-A0E6-0D123F97B603}" srcOrd="0" destOrd="0" presId="urn:microsoft.com/office/officeart/2005/8/layout/orgChart1"/>
    <dgm:cxn modelId="{B1F6F89C-359F-4ED7-AD9B-B2798C7FA0FB}" type="presParOf" srcId="{990A03AE-324D-4D0F-A0E6-0D123F97B603}" destId="{1A084291-36DC-41B2-A5C0-7C9F583F8075}" srcOrd="0" destOrd="0" presId="urn:microsoft.com/office/officeart/2005/8/layout/orgChart1"/>
    <dgm:cxn modelId="{0A3B2A33-B177-4A02-AF93-381183252E86}" type="presParOf" srcId="{990A03AE-324D-4D0F-A0E6-0D123F97B603}" destId="{BE53E8B0-5D9C-46BD-B67E-E6C874226D67}" srcOrd="1" destOrd="0" presId="urn:microsoft.com/office/officeart/2005/8/layout/orgChart1"/>
    <dgm:cxn modelId="{55385F6B-42D1-497C-B88C-CBD250239058}" type="presParOf" srcId="{5403C502-BD37-4EC9-8C0D-2F6A98A38A40}" destId="{DE6FB0C4-5A42-442E-8B90-2BDD8C73330F}" srcOrd="1" destOrd="0" presId="urn:microsoft.com/office/officeart/2005/8/layout/orgChart1"/>
    <dgm:cxn modelId="{AD22BAF0-4564-424C-8460-9F375E95CF90}" type="presParOf" srcId="{5403C502-BD37-4EC9-8C0D-2F6A98A38A40}" destId="{16EF85B5-1665-4B63-8EF1-824DA89C526D}" srcOrd="2" destOrd="0" presId="urn:microsoft.com/office/officeart/2005/8/layout/orgChart1"/>
    <dgm:cxn modelId="{156D347E-3344-49E4-B4DD-500ED88058FD}" type="presParOf" srcId="{559252EC-EB1A-4431-9155-2510B86F85D6}" destId="{68BE22FE-8523-449C-B7C4-D3847C380B6B}" srcOrd="2" destOrd="0" presId="urn:microsoft.com/office/officeart/2005/8/layout/orgChart1"/>
    <dgm:cxn modelId="{28142A62-05CD-452A-ACF8-1F8E0B345139}" type="presParOf" srcId="{7F77E2E8-1F84-42DA-B8E4-E40169BA67D4}" destId="{A0D9C042-5156-4C08-86CC-B7864741F0C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E18766B-D017-4856-830E-D84D1CB9D576}" type="doc">
      <dgm:prSet loTypeId="urn:microsoft.com/office/officeart/2005/8/layout/orgChart1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FF92025-782A-46FE-9FC7-BA681F0110AA}">
      <dgm:prSet phldrT="[Текст]" custT="1"/>
      <dgm:spPr/>
      <dgm:t>
        <a:bodyPr/>
        <a:lstStyle/>
        <a:p>
          <a:r>
            <a:rPr lang="ru-RU" sz="2400" dirty="0" smtClean="0">
              <a:latin typeface="Arial Black" pitchFamily="34" charset="0"/>
            </a:rPr>
            <a:t>Научно-исследовательская деятельность</a:t>
          </a:r>
          <a:endParaRPr lang="ru-RU" sz="2400" dirty="0">
            <a:latin typeface="Arial Black" pitchFamily="34" charset="0"/>
          </a:endParaRPr>
        </a:p>
      </dgm:t>
    </dgm:pt>
    <dgm:pt modelId="{654F3AD5-03A0-4F20-B8BD-FA4537C9F899}" type="parTrans" cxnId="{4C007E5B-AD47-424C-B556-EE3DBF5B2213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4CE343B2-D000-4E4F-9961-A93E2B494761}" type="sibTrans" cxnId="{4C007E5B-AD47-424C-B556-EE3DBF5B2213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89F8080B-53B7-4E44-93E1-02C6E9BECA3D}">
      <dgm:prSet phldrT="[Текст]" custT="1"/>
      <dgm:spPr/>
      <dgm:t>
        <a:bodyPr/>
        <a:lstStyle/>
        <a:p>
          <a:r>
            <a:rPr lang="ru-RU" sz="1600" dirty="0" smtClean="0">
              <a:latin typeface="Arial Black" pitchFamily="34" charset="0"/>
            </a:rPr>
            <a:t>а) наличие награды, патента, гранта</a:t>
          </a:r>
          <a:endParaRPr lang="ru-RU" sz="1600" dirty="0">
            <a:latin typeface="Arial Black" pitchFamily="34" charset="0"/>
          </a:endParaRPr>
        </a:p>
      </dgm:t>
    </dgm:pt>
    <dgm:pt modelId="{0383BA4A-BE41-47EB-9CDC-33B3208DBCC1}" type="parTrans" cxnId="{41340A11-93E8-46CA-B67C-4B008BBE8F28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CD85111C-AC58-48DC-89E9-CFCCC76231F5}" type="sibTrans" cxnId="{41340A11-93E8-46CA-B67C-4B008BBE8F28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1A040E26-FEDE-45C2-87E2-109E71826C29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магистратура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базовая+6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1414+6700=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8484</a:t>
          </a:r>
          <a:endParaRPr lang="ru-RU" sz="1200" u="sng" dirty="0" smtClean="0">
            <a:solidFill>
              <a:schemeClr val="tx1"/>
            </a:solidFill>
            <a:latin typeface="Arial Black" pitchFamily="34" charset="0"/>
          </a:endParaRPr>
        </a:p>
      </dgm:t>
    </dgm:pt>
    <dgm:pt modelId="{4D801514-E63F-48E1-AFEE-9EB2AF15EC48}" type="parTrans" cxnId="{5E8B8FB2-BE12-4692-8306-FAF86D03FCD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2D6D2709-B06A-4A06-B10E-8F3A496915C3}" type="sibTrans" cxnId="{5E8B8FB2-BE12-4692-8306-FAF86D03FCD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8FC4256C-430D-4129-8C3F-6FEC197182C3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bg1"/>
              </a:solidFill>
              <a:latin typeface="Arial Black" pitchFamily="34" charset="0"/>
            </a:rPr>
            <a:t>в) публичное выступление или представление работы</a:t>
          </a:r>
          <a:endParaRPr lang="ru-RU" sz="1600" dirty="0">
            <a:solidFill>
              <a:schemeClr val="bg1"/>
            </a:solidFill>
            <a:latin typeface="Arial Black" pitchFamily="34" charset="0"/>
          </a:endParaRPr>
        </a:p>
      </dgm:t>
    </dgm:pt>
    <dgm:pt modelId="{615D7B70-655E-4B46-9F9D-595A4BD856FF}" type="parTrans" cxnId="{EAA9251D-04BF-495A-8454-E4C29ECC7BCF}">
      <dgm:prSet/>
      <dgm:spPr/>
      <dgm:t>
        <a:bodyPr/>
        <a:lstStyle/>
        <a:p>
          <a:endParaRPr lang="ru-RU"/>
        </a:p>
      </dgm:t>
    </dgm:pt>
    <dgm:pt modelId="{B17F53FF-1103-4107-AAA0-1483DE2E15E7}" type="sibTrans" cxnId="{EAA9251D-04BF-495A-8454-E4C29ECC7BCF}">
      <dgm:prSet/>
      <dgm:spPr/>
      <dgm:t>
        <a:bodyPr/>
        <a:lstStyle/>
        <a:p>
          <a:endParaRPr lang="ru-RU"/>
        </a:p>
      </dgm:t>
    </dgm:pt>
    <dgm:pt modelId="{A684B4DE-1DBE-4CB8-B7E7-DB790289EF86}">
      <dgm:prSet phldrT="[Текст]" custT="1"/>
      <dgm:spPr/>
      <dgm:t>
        <a:bodyPr/>
        <a:lstStyle/>
        <a:p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магистратура</a:t>
          </a:r>
        </a:p>
        <a:p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базовая+6,5 </a:t>
          </a:r>
          <a:r>
            <a:rPr lang="ru-RU" sz="11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1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1414+8710=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10124</a:t>
          </a:r>
          <a:endParaRPr lang="ru-RU" sz="1100" u="sng" dirty="0" smtClean="0">
            <a:solidFill>
              <a:schemeClr val="tx1"/>
            </a:solidFill>
            <a:latin typeface="Arial Black" pitchFamily="34" charset="0"/>
          </a:endParaRPr>
        </a:p>
      </dgm:t>
    </dgm:pt>
    <dgm:pt modelId="{24D5106E-9422-4B4D-96EF-28F92EE21D39}" type="parTrans" cxnId="{D6D8F5A0-838C-4E5F-B1C9-AA4729F9A0F2}">
      <dgm:prSet/>
      <dgm:spPr/>
      <dgm:t>
        <a:bodyPr/>
        <a:lstStyle/>
        <a:p>
          <a:endParaRPr lang="ru-RU"/>
        </a:p>
      </dgm:t>
    </dgm:pt>
    <dgm:pt modelId="{2FCA67EA-D2F8-457C-920E-A4A229CC53E3}" type="sibTrans" cxnId="{D6D8F5A0-838C-4E5F-B1C9-AA4729F9A0F2}">
      <dgm:prSet/>
      <dgm:spPr/>
      <dgm:t>
        <a:bodyPr/>
        <a:lstStyle/>
        <a:p>
          <a:endParaRPr lang="ru-RU"/>
        </a:p>
      </dgm:t>
    </dgm:pt>
    <dgm:pt modelId="{B9BF34B4-A443-42D9-B763-3A5ECE603C06}">
      <dgm:prSet phldrT="[Текст]" custT="1"/>
      <dgm:spPr/>
      <dgm:t>
        <a:bodyPr/>
        <a:lstStyle/>
        <a:p>
          <a:r>
            <a:rPr lang="ru-RU" sz="1600" dirty="0" smtClean="0">
              <a:latin typeface="Arial Black" pitchFamily="34" charset="0"/>
            </a:rPr>
            <a:t>б) наличие публикаций</a:t>
          </a:r>
          <a:endParaRPr lang="ru-RU" dirty="0">
            <a:solidFill>
              <a:schemeClr val="tx1"/>
            </a:solidFill>
            <a:latin typeface="Arial Black" pitchFamily="34" charset="0"/>
          </a:endParaRPr>
        </a:p>
      </dgm:t>
    </dgm:pt>
    <dgm:pt modelId="{016F4551-8D90-404F-B7B0-BCDF37F2F3D4}" type="sibTrans" cxnId="{238AC4AE-D3C3-4D40-91D8-68DEC4DAFBE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73DFA88C-475E-493D-B3F7-7B814C760763}" type="parTrans" cxnId="{238AC4AE-D3C3-4D40-91D8-68DEC4DAFBE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4B6A492D-98D2-4AE3-BBCB-9C9A78DD0DB5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магистратура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базовая+5,5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1414+7370=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8784</a:t>
          </a:r>
          <a:endParaRPr lang="ru-RU" sz="1200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80F0DA02-F15B-4ABD-A477-001450CE0F94}" type="parTrans" cxnId="{976FD63F-AA0A-40C2-86A5-3BD554F4C49F}">
      <dgm:prSet/>
      <dgm:spPr/>
      <dgm:t>
        <a:bodyPr/>
        <a:lstStyle/>
        <a:p>
          <a:endParaRPr lang="ru-RU"/>
        </a:p>
      </dgm:t>
    </dgm:pt>
    <dgm:pt modelId="{643EF5B9-BC7E-469D-9BCE-F605699799C3}" type="sibTrans" cxnId="{976FD63F-AA0A-40C2-86A5-3BD554F4C49F}">
      <dgm:prSet/>
      <dgm:spPr/>
      <dgm:t>
        <a:bodyPr/>
        <a:lstStyle/>
        <a:p>
          <a:endParaRPr lang="ru-RU"/>
        </a:p>
      </dgm:t>
    </dgm:pt>
    <dgm:pt modelId="{C73D4C46-F2B7-4BB2-B8D9-C7DABAE97DE1}">
      <dgm:prSet phldrT="[Текст]" custT="1"/>
      <dgm:spPr/>
      <dgm:t>
        <a:bodyPr/>
        <a:lstStyle/>
        <a:p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ординатура</a:t>
          </a:r>
        </a:p>
        <a:p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базовая+6,5 </a:t>
          </a:r>
          <a:r>
            <a:rPr lang="ru-RU" sz="11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1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7086+8710=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15796</a:t>
          </a:r>
          <a:endParaRPr lang="ru-RU" sz="1100" u="sng" dirty="0" smtClean="0">
            <a:solidFill>
              <a:schemeClr val="tx1"/>
            </a:solidFill>
            <a:latin typeface="Arial Black" pitchFamily="34" charset="0"/>
          </a:endParaRPr>
        </a:p>
      </dgm:t>
    </dgm:pt>
    <dgm:pt modelId="{D7F48E6B-8194-400F-A069-6968098C94A3}" type="parTrans" cxnId="{3FC4843D-F524-4530-AF13-5B9C0221903F}">
      <dgm:prSet/>
      <dgm:spPr/>
      <dgm:t>
        <a:bodyPr/>
        <a:lstStyle/>
        <a:p>
          <a:endParaRPr lang="ru-RU"/>
        </a:p>
      </dgm:t>
    </dgm:pt>
    <dgm:pt modelId="{976340CF-4B85-4B22-9627-300B8AC9CD71}" type="sibTrans" cxnId="{3FC4843D-F524-4530-AF13-5B9C0221903F}">
      <dgm:prSet/>
      <dgm:spPr/>
      <dgm:t>
        <a:bodyPr/>
        <a:lstStyle/>
        <a:p>
          <a:endParaRPr lang="ru-RU"/>
        </a:p>
      </dgm:t>
    </dgm:pt>
    <dgm:pt modelId="{8ECD58CE-DC2B-465E-B0BA-33A4AA184848}">
      <dgm:prSet phldrT="[Текст]" custT="1"/>
      <dgm:spPr/>
      <dgm:t>
        <a:bodyPr/>
        <a:lstStyle/>
        <a:p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аспирантура</a:t>
          </a:r>
        </a:p>
        <a:p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базовая+6,5 </a:t>
          </a:r>
          <a:r>
            <a:rPr lang="ru-RU" sz="11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1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100" dirty="0" err="1" smtClean="0">
              <a:solidFill>
                <a:schemeClr val="tx1"/>
              </a:solidFill>
              <a:latin typeface="Arial Black" pitchFamily="34" charset="0"/>
            </a:rPr>
            <a:t>научно-пед</a:t>
          </a:r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. </a:t>
          </a:r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2782+8710=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11492</a:t>
          </a:r>
          <a:endParaRPr lang="ru-RU" sz="1100" u="sng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100" dirty="0" err="1" smtClean="0">
              <a:solidFill>
                <a:schemeClr val="tx1"/>
              </a:solidFill>
              <a:latin typeface="Arial Black" pitchFamily="34" charset="0"/>
            </a:rPr>
            <a:t>техн</a:t>
          </a:r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. </a:t>
          </a:r>
          <a:r>
            <a:rPr lang="ru-RU" sz="1100" dirty="0" smtClean="0">
              <a:solidFill>
                <a:schemeClr val="tx1"/>
              </a:solidFill>
              <a:latin typeface="Arial Black" pitchFamily="34" charset="0"/>
            </a:rPr>
            <a:t>6678+8710=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15388</a:t>
          </a:r>
          <a:endParaRPr lang="ru-RU" sz="1100" u="sng" dirty="0" smtClean="0">
            <a:solidFill>
              <a:schemeClr val="tx1"/>
            </a:solidFill>
            <a:latin typeface="Arial Black" pitchFamily="34" charset="0"/>
          </a:endParaRPr>
        </a:p>
      </dgm:t>
    </dgm:pt>
    <dgm:pt modelId="{93E9F215-4ABD-4B96-94C9-B2818DAC7C9D}" type="parTrans" cxnId="{40B32FA0-F65D-44CC-80A7-CFC0139ECA3C}">
      <dgm:prSet/>
      <dgm:spPr/>
      <dgm:t>
        <a:bodyPr/>
        <a:lstStyle/>
        <a:p>
          <a:endParaRPr lang="ru-RU"/>
        </a:p>
      </dgm:t>
    </dgm:pt>
    <dgm:pt modelId="{3B104714-1735-4E55-AFC1-DDEF4D952D0E}" type="sibTrans" cxnId="{40B32FA0-F65D-44CC-80A7-CFC0139ECA3C}">
      <dgm:prSet/>
      <dgm:spPr/>
      <dgm:t>
        <a:bodyPr/>
        <a:lstStyle/>
        <a:p>
          <a:endParaRPr lang="ru-RU"/>
        </a:p>
      </dgm:t>
    </dgm:pt>
    <dgm:pt modelId="{477CA459-54C2-4503-A385-5812F7C676A2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ординатура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базовая+6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7086+7700=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12742</a:t>
          </a:r>
          <a:endParaRPr lang="ru-RU" sz="1200" u="sng" dirty="0" smtClean="0">
            <a:solidFill>
              <a:schemeClr val="tx1"/>
            </a:solidFill>
            <a:latin typeface="Arial Black" pitchFamily="34" charset="0"/>
          </a:endParaRPr>
        </a:p>
      </dgm:t>
    </dgm:pt>
    <dgm:pt modelId="{02461A03-C426-4D69-93E3-4D5AB44E3799}" type="parTrans" cxnId="{5A9FFE31-93C8-4A99-9780-CFBBFF9C7A53}">
      <dgm:prSet/>
      <dgm:spPr/>
      <dgm:t>
        <a:bodyPr/>
        <a:lstStyle/>
        <a:p>
          <a:endParaRPr lang="ru-RU"/>
        </a:p>
      </dgm:t>
    </dgm:pt>
    <dgm:pt modelId="{CBDD510D-79F9-4A7F-941C-4AB152C4305F}" type="sibTrans" cxnId="{5A9FFE31-93C8-4A99-9780-CFBBFF9C7A53}">
      <dgm:prSet/>
      <dgm:spPr/>
      <dgm:t>
        <a:bodyPr/>
        <a:lstStyle/>
        <a:p>
          <a:endParaRPr lang="ru-RU"/>
        </a:p>
      </dgm:t>
    </dgm:pt>
    <dgm:pt modelId="{9A3CC0DE-3AB0-4D7A-90F3-1D81CDB2BE36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аспирантура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базовая+6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научно-пед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 2782+7200=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8438</a:t>
          </a:r>
          <a:endParaRPr lang="ru-RU" sz="1200" u="sng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техн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 6678+7200=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12334</a:t>
          </a:r>
          <a:endParaRPr lang="ru-RU" sz="1200" u="sng" dirty="0" smtClean="0">
            <a:solidFill>
              <a:schemeClr val="tx1"/>
            </a:solidFill>
            <a:latin typeface="Arial Black" pitchFamily="34" charset="0"/>
          </a:endParaRPr>
        </a:p>
      </dgm:t>
    </dgm:pt>
    <dgm:pt modelId="{DF7DB9A0-F4E2-421E-8418-D4E36B3CBB16}" type="parTrans" cxnId="{798E6DE2-A28A-4B71-8906-BB3B6CD6BBF1}">
      <dgm:prSet/>
      <dgm:spPr/>
      <dgm:t>
        <a:bodyPr/>
        <a:lstStyle/>
        <a:p>
          <a:endParaRPr lang="ru-RU"/>
        </a:p>
      </dgm:t>
    </dgm:pt>
    <dgm:pt modelId="{1503D300-A7FA-4848-84E4-49AB7CCAE7EF}" type="sibTrans" cxnId="{798E6DE2-A28A-4B71-8906-BB3B6CD6BBF1}">
      <dgm:prSet/>
      <dgm:spPr/>
      <dgm:t>
        <a:bodyPr/>
        <a:lstStyle/>
        <a:p>
          <a:endParaRPr lang="ru-RU"/>
        </a:p>
      </dgm:t>
    </dgm:pt>
    <dgm:pt modelId="{12DA41C0-A49F-4B8B-951B-6E1F728B0603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ординатура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базовая+5,5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7086+7370=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14456</a:t>
          </a:r>
          <a:endParaRPr lang="ru-RU" sz="1200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DDFDFEE7-37E2-4188-87D2-9B40D8BEE9A4}" type="parTrans" cxnId="{D970B934-543A-4F7B-9AEA-C8C998BCEABE}">
      <dgm:prSet/>
      <dgm:spPr/>
      <dgm:t>
        <a:bodyPr/>
        <a:lstStyle/>
        <a:p>
          <a:endParaRPr lang="ru-RU"/>
        </a:p>
      </dgm:t>
    </dgm:pt>
    <dgm:pt modelId="{EB4D611A-9E1A-4000-B851-B357A700CA4E}" type="sibTrans" cxnId="{D970B934-543A-4F7B-9AEA-C8C998BCEABE}">
      <dgm:prSet/>
      <dgm:spPr/>
      <dgm:t>
        <a:bodyPr/>
        <a:lstStyle/>
        <a:p>
          <a:endParaRPr lang="ru-RU"/>
        </a:p>
      </dgm:t>
    </dgm:pt>
    <dgm:pt modelId="{6627C797-609F-40CE-A6D3-17C9490A07A6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аспирантура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базовая+5,5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научно-пед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 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2782+7370=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10152</a:t>
          </a:r>
          <a:endParaRPr lang="ru-RU" sz="1200" u="sng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техн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 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6678+7370=</a:t>
          </a:r>
          <a:r>
            <a:rPr lang="ru-RU" sz="1800" u="sng" dirty="0" smtClean="0">
              <a:solidFill>
                <a:schemeClr val="tx1"/>
              </a:solidFill>
              <a:latin typeface="Arial Black" pitchFamily="34" charset="0"/>
            </a:rPr>
            <a:t>14048</a:t>
          </a:r>
          <a:endParaRPr lang="ru-RU" sz="1200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644A7B1A-1444-452D-B051-DF2B32930772}" type="parTrans" cxnId="{AF3E7DD2-9449-480F-8E67-E4B7FDDA4349}">
      <dgm:prSet/>
      <dgm:spPr/>
      <dgm:t>
        <a:bodyPr/>
        <a:lstStyle/>
        <a:p>
          <a:endParaRPr lang="ru-RU"/>
        </a:p>
      </dgm:t>
    </dgm:pt>
    <dgm:pt modelId="{D1DA1B37-EFD1-453C-9972-1857D7DFC457}" type="sibTrans" cxnId="{AF3E7DD2-9449-480F-8E67-E4B7FDDA4349}">
      <dgm:prSet/>
      <dgm:spPr/>
      <dgm:t>
        <a:bodyPr/>
        <a:lstStyle/>
        <a:p>
          <a:endParaRPr lang="ru-RU"/>
        </a:p>
      </dgm:t>
    </dgm:pt>
    <dgm:pt modelId="{55923A3A-3120-4285-9959-9E68454FDE43}" type="pres">
      <dgm:prSet presAssocID="{9E18766B-D017-4856-830E-D84D1CB9D57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F77E2E8-1F84-42DA-B8E4-E40169BA67D4}" type="pres">
      <dgm:prSet presAssocID="{6FF92025-782A-46FE-9FC7-BA681F0110AA}" presName="hierRoot1" presStyleCnt="0">
        <dgm:presLayoutVars>
          <dgm:hierBranch val="init"/>
        </dgm:presLayoutVars>
      </dgm:prSet>
      <dgm:spPr/>
    </dgm:pt>
    <dgm:pt modelId="{2A034DE6-E1A2-40C6-B74C-2FD68217E969}" type="pres">
      <dgm:prSet presAssocID="{6FF92025-782A-46FE-9FC7-BA681F0110AA}" presName="rootComposite1" presStyleCnt="0"/>
      <dgm:spPr/>
    </dgm:pt>
    <dgm:pt modelId="{FE0A5CAD-F5D6-418C-8D6E-73829F84F89D}" type="pres">
      <dgm:prSet presAssocID="{6FF92025-782A-46FE-9FC7-BA681F0110AA}" presName="rootText1" presStyleLbl="node0" presStyleIdx="0" presStyleCnt="1" custScaleX="361373" custScaleY="16927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BED7A9B-9B6F-4B63-88DE-7F76887A8FEA}" type="pres">
      <dgm:prSet presAssocID="{6FF92025-782A-46FE-9FC7-BA681F0110A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D190227-09B6-43C3-8AB9-CE1DF3EACA11}" type="pres">
      <dgm:prSet presAssocID="{6FF92025-782A-46FE-9FC7-BA681F0110AA}" presName="hierChild2" presStyleCnt="0"/>
      <dgm:spPr/>
    </dgm:pt>
    <dgm:pt modelId="{0B9F6DFE-3DF1-4ADA-8B02-E2C1B026DE6F}" type="pres">
      <dgm:prSet presAssocID="{0383BA4A-BE41-47EB-9CDC-33B3208DBCC1}" presName="Name37" presStyleLbl="parChTrans1D2" presStyleIdx="0" presStyleCnt="3"/>
      <dgm:spPr/>
      <dgm:t>
        <a:bodyPr/>
        <a:lstStyle/>
        <a:p>
          <a:endParaRPr lang="ru-RU"/>
        </a:p>
      </dgm:t>
    </dgm:pt>
    <dgm:pt modelId="{DA89AC48-37C6-4FBB-8B57-C058657CE2F9}" type="pres">
      <dgm:prSet presAssocID="{89F8080B-53B7-4E44-93E1-02C6E9BECA3D}" presName="hierRoot2" presStyleCnt="0">
        <dgm:presLayoutVars>
          <dgm:hierBranch val="init"/>
        </dgm:presLayoutVars>
      </dgm:prSet>
      <dgm:spPr/>
    </dgm:pt>
    <dgm:pt modelId="{B97D9B58-D3AB-4CDE-B407-C5F5E3E22210}" type="pres">
      <dgm:prSet presAssocID="{89F8080B-53B7-4E44-93E1-02C6E9BECA3D}" presName="rootComposite" presStyleCnt="0"/>
      <dgm:spPr/>
    </dgm:pt>
    <dgm:pt modelId="{38542D6C-F9DE-433B-A1C6-85FF5FE79A5F}" type="pres">
      <dgm:prSet presAssocID="{89F8080B-53B7-4E44-93E1-02C6E9BECA3D}" presName="rootText" presStyleLbl="node2" presStyleIdx="0" presStyleCnt="3" custScaleX="1949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5D3998C-EFD0-4CBD-B751-5234F47D169B}" type="pres">
      <dgm:prSet presAssocID="{89F8080B-53B7-4E44-93E1-02C6E9BECA3D}" presName="rootConnector" presStyleLbl="node2" presStyleIdx="0" presStyleCnt="3"/>
      <dgm:spPr/>
      <dgm:t>
        <a:bodyPr/>
        <a:lstStyle/>
        <a:p>
          <a:endParaRPr lang="ru-RU"/>
        </a:p>
      </dgm:t>
    </dgm:pt>
    <dgm:pt modelId="{A81E1FF7-CF58-43EB-90F6-CBC93C90F169}" type="pres">
      <dgm:prSet presAssocID="{89F8080B-53B7-4E44-93E1-02C6E9BECA3D}" presName="hierChild4" presStyleCnt="0"/>
      <dgm:spPr/>
    </dgm:pt>
    <dgm:pt modelId="{85AB7829-CA13-431F-92AE-2C08847951C5}" type="pres">
      <dgm:prSet presAssocID="{24D5106E-9422-4B4D-96EF-28F92EE21D39}" presName="Name37" presStyleLbl="parChTrans1D3" presStyleIdx="0" presStyleCnt="9"/>
      <dgm:spPr/>
      <dgm:t>
        <a:bodyPr/>
        <a:lstStyle/>
        <a:p>
          <a:endParaRPr lang="ru-RU"/>
        </a:p>
      </dgm:t>
    </dgm:pt>
    <dgm:pt modelId="{AFFF5177-F46A-4FAE-9961-E3EAC634DF12}" type="pres">
      <dgm:prSet presAssocID="{A684B4DE-1DBE-4CB8-B7E7-DB790289EF86}" presName="hierRoot2" presStyleCnt="0">
        <dgm:presLayoutVars>
          <dgm:hierBranch val="init"/>
        </dgm:presLayoutVars>
      </dgm:prSet>
      <dgm:spPr/>
    </dgm:pt>
    <dgm:pt modelId="{983D59D1-B7F3-47A5-B1F9-CF657ABE3E0A}" type="pres">
      <dgm:prSet presAssocID="{A684B4DE-1DBE-4CB8-B7E7-DB790289EF86}" presName="rootComposite" presStyleCnt="0"/>
      <dgm:spPr/>
    </dgm:pt>
    <dgm:pt modelId="{0CA61E7D-D55E-42A1-BB2C-FC9C18EDE439}" type="pres">
      <dgm:prSet presAssocID="{A684B4DE-1DBE-4CB8-B7E7-DB790289EF86}" presName="rootText" presStyleLbl="node3" presStyleIdx="0" presStyleCnt="9" custScaleX="186710" custScaleY="1686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34C7C86-64C1-4B89-9CA9-693F5D24F9C2}" type="pres">
      <dgm:prSet presAssocID="{A684B4DE-1DBE-4CB8-B7E7-DB790289EF86}" presName="rootConnector" presStyleLbl="node3" presStyleIdx="0" presStyleCnt="9"/>
      <dgm:spPr/>
      <dgm:t>
        <a:bodyPr/>
        <a:lstStyle/>
        <a:p>
          <a:endParaRPr lang="ru-RU"/>
        </a:p>
      </dgm:t>
    </dgm:pt>
    <dgm:pt modelId="{5E261299-C4CC-455F-93F1-9AC8BAB2198D}" type="pres">
      <dgm:prSet presAssocID="{A684B4DE-1DBE-4CB8-B7E7-DB790289EF86}" presName="hierChild4" presStyleCnt="0"/>
      <dgm:spPr/>
    </dgm:pt>
    <dgm:pt modelId="{044F5044-037D-4A0B-9D4B-FA238DA9A521}" type="pres">
      <dgm:prSet presAssocID="{A684B4DE-1DBE-4CB8-B7E7-DB790289EF86}" presName="hierChild5" presStyleCnt="0"/>
      <dgm:spPr/>
    </dgm:pt>
    <dgm:pt modelId="{AF0DE0E2-914B-446C-88DE-0E65ADFE2137}" type="pres">
      <dgm:prSet presAssocID="{93E9F215-4ABD-4B96-94C9-B2818DAC7C9D}" presName="Name37" presStyleLbl="parChTrans1D3" presStyleIdx="1" presStyleCnt="9"/>
      <dgm:spPr/>
      <dgm:t>
        <a:bodyPr/>
        <a:lstStyle/>
        <a:p>
          <a:endParaRPr lang="ru-RU"/>
        </a:p>
      </dgm:t>
    </dgm:pt>
    <dgm:pt modelId="{4AED632B-F933-4F2E-820A-52FD5CFDC02D}" type="pres">
      <dgm:prSet presAssocID="{8ECD58CE-DC2B-465E-B0BA-33A4AA184848}" presName="hierRoot2" presStyleCnt="0">
        <dgm:presLayoutVars>
          <dgm:hierBranch val="init"/>
        </dgm:presLayoutVars>
      </dgm:prSet>
      <dgm:spPr/>
    </dgm:pt>
    <dgm:pt modelId="{877535E3-436F-431E-866D-A17163A66882}" type="pres">
      <dgm:prSet presAssocID="{8ECD58CE-DC2B-465E-B0BA-33A4AA184848}" presName="rootComposite" presStyleCnt="0"/>
      <dgm:spPr/>
    </dgm:pt>
    <dgm:pt modelId="{C469A0D3-541C-442B-ADCC-F56D46352BD8}" type="pres">
      <dgm:prSet presAssocID="{8ECD58CE-DC2B-465E-B0BA-33A4AA184848}" presName="rootText" presStyleLbl="node3" presStyleIdx="1" presStyleCnt="9" custScaleX="184202" custScaleY="241800" custLinFactNeighborX="-1433" custLinFactNeighborY="25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56ABEC5-F791-49FE-BC0C-F57866391967}" type="pres">
      <dgm:prSet presAssocID="{8ECD58CE-DC2B-465E-B0BA-33A4AA184848}" presName="rootConnector" presStyleLbl="node3" presStyleIdx="1" presStyleCnt="9"/>
      <dgm:spPr/>
      <dgm:t>
        <a:bodyPr/>
        <a:lstStyle/>
        <a:p>
          <a:endParaRPr lang="ru-RU"/>
        </a:p>
      </dgm:t>
    </dgm:pt>
    <dgm:pt modelId="{7BB1B3BC-6F80-4FE8-B025-0B7D1DD0C8F5}" type="pres">
      <dgm:prSet presAssocID="{8ECD58CE-DC2B-465E-B0BA-33A4AA184848}" presName="hierChild4" presStyleCnt="0"/>
      <dgm:spPr/>
    </dgm:pt>
    <dgm:pt modelId="{E434D160-EEC0-496B-AAF7-7A87A53DFA51}" type="pres">
      <dgm:prSet presAssocID="{8ECD58CE-DC2B-465E-B0BA-33A4AA184848}" presName="hierChild5" presStyleCnt="0"/>
      <dgm:spPr/>
    </dgm:pt>
    <dgm:pt modelId="{8E958C6F-5196-45D7-8EDD-D744DC2ACA90}" type="pres">
      <dgm:prSet presAssocID="{D7F48E6B-8194-400F-A069-6968098C94A3}" presName="Name37" presStyleLbl="parChTrans1D3" presStyleIdx="2" presStyleCnt="9"/>
      <dgm:spPr/>
      <dgm:t>
        <a:bodyPr/>
        <a:lstStyle/>
        <a:p>
          <a:endParaRPr lang="ru-RU"/>
        </a:p>
      </dgm:t>
    </dgm:pt>
    <dgm:pt modelId="{469F4C9F-E346-41F2-81B9-0FF75B4E3F4F}" type="pres">
      <dgm:prSet presAssocID="{C73D4C46-F2B7-4BB2-B8D9-C7DABAE97DE1}" presName="hierRoot2" presStyleCnt="0">
        <dgm:presLayoutVars>
          <dgm:hierBranch val="init"/>
        </dgm:presLayoutVars>
      </dgm:prSet>
      <dgm:spPr/>
    </dgm:pt>
    <dgm:pt modelId="{DEF3CC3C-C421-4627-9480-9B626FE20503}" type="pres">
      <dgm:prSet presAssocID="{C73D4C46-F2B7-4BB2-B8D9-C7DABAE97DE1}" presName="rootComposite" presStyleCnt="0"/>
      <dgm:spPr/>
    </dgm:pt>
    <dgm:pt modelId="{FEA43BC4-A8D2-4529-AFA7-B1D88556C788}" type="pres">
      <dgm:prSet presAssocID="{C73D4C46-F2B7-4BB2-B8D9-C7DABAE97DE1}" presName="rootText" presStyleLbl="node3" presStyleIdx="2" presStyleCnt="9" custScaleX="186860" custScaleY="168609" custLinFactNeighborX="1141" custLinFactNeighborY="760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E56808A-7624-4D2C-A0C5-5E5DC33776E5}" type="pres">
      <dgm:prSet presAssocID="{C73D4C46-F2B7-4BB2-B8D9-C7DABAE97DE1}" presName="rootConnector" presStyleLbl="node3" presStyleIdx="2" presStyleCnt="9"/>
      <dgm:spPr/>
      <dgm:t>
        <a:bodyPr/>
        <a:lstStyle/>
        <a:p>
          <a:endParaRPr lang="ru-RU"/>
        </a:p>
      </dgm:t>
    </dgm:pt>
    <dgm:pt modelId="{C2153215-83DA-4233-84ED-9D5B13EAE0CD}" type="pres">
      <dgm:prSet presAssocID="{C73D4C46-F2B7-4BB2-B8D9-C7DABAE97DE1}" presName="hierChild4" presStyleCnt="0"/>
      <dgm:spPr/>
    </dgm:pt>
    <dgm:pt modelId="{B01CC075-C2BA-43FD-9688-6AA0507F1FEC}" type="pres">
      <dgm:prSet presAssocID="{C73D4C46-F2B7-4BB2-B8D9-C7DABAE97DE1}" presName="hierChild5" presStyleCnt="0"/>
      <dgm:spPr/>
    </dgm:pt>
    <dgm:pt modelId="{A8FF2702-CC29-4EAE-B598-84B79D3E3590}" type="pres">
      <dgm:prSet presAssocID="{89F8080B-53B7-4E44-93E1-02C6E9BECA3D}" presName="hierChild5" presStyleCnt="0"/>
      <dgm:spPr/>
    </dgm:pt>
    <dgm:pt modelId="{633B913C-09D3-4BB3-AB05-AA8B284AF8F5}" type="pres">
      <dgm:prSet presAssocID="{73DFA88C-475E-493D-B3F7-7B814C760763}" presName="Name37" presStyleLbl="parChTrans1D2" presStyleIdx="1" presStyleCnt="3"/>
      <dgm:spPr/>
      <dgm:t>
        <a:bodyPr/>
        <a:lstStyle/>
        <a:p>
          <a:endParaRPr lang="ru-RU"/>
        </a:p>
      </dgm:t>
    </dgm:pt>
    <dgm:pt modelId="{1A03780F-87DC-4921-8BA6-36A5AFA5D9C5}" type="pres">
      <dgm:prSet presAssocID="{B9BF34B4-A443-42D9-B763-3A5ECE603C06}" presName="hierRoot2" presStyleCnt="0">
        <dgm:presLayoutVars>
          <dgm:hierBranch val="init"/>
        </dgm:presLayoutVars>
      </dgm:prSet>
      <dgm:spPr/>
    </dgm:pt>
    <dgm:pt modelId="{1397096B-084D-4C76-A922-044A762C19BB}" type="pres">
      <dgm:prSet presAssocID="{B9BF34B4-A443-42D9-B763-3A5ECE603C06}" presName="rootComposite" presStyleCnt="0"/>
      <dgm:spPr/>
    </dgm:pt>
    <dgm:pt modelId="{5F5DD9AF-C721-48F5-B513-F3A2CEBCBC8A}" type="pres">
      <dgm:prSet presAssocID="{B9BF34B4-A443-42D9-B763-3A5ECE603C06}" presName="rootText" presStyleLbl="node2" presStyleIdx="1" presStyleCnt="3" custScaleX="1606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4A81C3-B1FD-4AFE-BF2B-632F3122D690}" type="pres">
      <dgm:prSet presAssocID="{B9BF34B4-A443-42D9-B763-3A5ECE603C06}" presName="rootConnector" presStyleLbl="node2" presStyleIdx="1" presStyleCnt="3"/>
      <dgm:spPr/>
      <dgm:t>
        <a:bodyPr/>
        <a:lstStyle/>
        <a:p>
          <a:endParaRPr lang="ru-RU"/>
        </a:p>
      </dgm:t>
    </dgm:pt>
    <dgm:pt modelId="{79EC6028-00CD-45F4-919D-46067AFF9B49}" type="pres">
      <dgm:prSet presAssocID="{B9BF34B4-A443-42D9-B763-3A5ECE603C06}" presName="hierChild4" presStyleCnt="0"/>
      <dgm:spPr/>
    </dgm:pt>
    <dgm:pt modelId="{17F94E66-5AA6-423A-9C66-30D88D9D4393}" type="pres">
      <dgm:prSet presAssocID="{4D801514-E63F-48E1-AFEE-9EB2AF15EC48}" presName="Name37" presStyleLbl="parChTrans1D3" presStyleIdx="3" presStyleCnt="9"/>
      <dgm:spPr/>
      <dgm:t>
        <a:bodyPr/>
        <a:lstStyle/>
        <a:p>
          <a:endParaRPr lang="ru-RU"/>
        </a:p>
      </dgm:t>
    </dgm:pt>
    <dgm:pt modelId="{23145FE6-C82C-4E0C-BC12-DFE39AB79E45}" type="pres">
      <dgm:prSet presAssocID="{1A040E26-FEDE-45C2-87E2-109E71826C29}" presName="hierRoot2" presStyleCnt="0">
        <dgm:presLayoutVars>
          <dgm:hierBranch val="init"/>
        </dgm:presLayoutVars>
      </dgm:prSet>
      <dgm:spPr/>
    </dgm:pt>
    <dgm:pt modelId="{468E8C94-4623-44F3-BC47-320EABCDF9FB}" type="pres">
      <dgm:prSet presAssocID="{1A040E26-FEDE-45C2-87E2-109E71826C29}" presName="rootComposite" presStyleCnt="0"/>
      <dgm:spPr/>
    </dgm:pt>
    <dgm:pt modelId="{0D437595-EF1A-4179-AC97-FB0456EFCC18}" type="pres">
      <dgm:prSet presAssocID="{1A040E26-FEDE-45C2-87E2-109E71826C29}" presName="rootText" presStyleLbl="node3" presStyleIdx="3" presStyleCnt="9" custScaleX="186710" custScaleY="1686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7BFC7C-11C6-4640-90A6-AEF905EC1622}" type="pres">
      <dgm:prSet presAssocID="{1A040E26-FEDE-45C2-87E2-109E71826C29}" presName="rootConnector" presStyleLbl="node3" presStyleIdx="3" presStyleCnt="9"/>
      <dgm:spPr/>
      <dgm:t>
        <a:bodyPr/>
        <a:lstStyle/>
        <a:p>
          <a:endParaRPr lang="ru-RU"/>
        </a:p>
      </dgm:t>
    </dgm:pt>
    <dgm:pt modelId="{FDA86C44-B19C-44AC-82C5-8AC09969D14F}" type="pres">
      <dgm:prSet presAssocID="{1A040E26-FEDE-45C2-87E2-109E71826C29}" presName="hierChild4" presStyleCnt="0"/>
      <dgm:spPr/>
    </dgm:pt>
    <dgm:pt modelId="{00994425-9241-4B08-90D5-5A31B1D19BA8}" type="pres">
      <dgm:prSet presAssocID="{1A040E26-FEDE-45C2-87E2-109E71826C29}" presName="hierChild5" presStyleCnt="0"/>
      <dgm:spPr/>
    </dgm:pt>
    <dgm:pt modelId="{D657FE07-4B4E-4214-8C54-F8B62EFCD548}" type="pres">
      <dgm:prSet presAssocID="{DF7DB9A0-F4E2-421E-8418-D4E36B3CBB16}" presName="Name37" presStyleLbl="parChTrans1D3" presStyleIdx="4" presStyleCnt="9"/>
      <dgm:spPr/>
      <dgm:t>
        <a:bodyPr/>
        <a:lstStyle/>
        <a:p>
          <a:endParaRPr lang="ru-RU"/>
        </a:p>
      </dgm:t>
    </dgm:pt>
    <dgm:pt modelId="{51BE573E-173A-4D5D-AA9D-EB4EFACA1642}" type="pres">
      <dgm:prSet presAssocID="{9A3CC0DE-3AB0-4D7A-90F3-1D81CDB2BE36}" presName="hierRoot2" presStyleCnt="0">
        <dgm:presLayoutVars>
          <dgm:hierBranch val="init"/>
        </dgm:presLayoutVars>
      </dgm:prSet>
      <dgm:spPr/>
    </dgm:pt>
    <dgm:pt modelId="{BC22A6D9-9B6A-4A3C-BB69-A3D68A74675F}" type="pres">
      <dgm:prSet presAssocID="{9A3CC0DE-3AB0-4D7A-90F3-1D81CDB2BE36}" presName="rootComposite" presStyleCnt="0"/>
      <dgm:spPr/>
    </dgm:pt>
    <dgm:pt modelId="{B5C68C9C-E40D-4E0B-830F-526BE19DE10F}" type="pres">
      <dgm:prSet presAssocID="{9A3CC0DE-3AB0-4D7A-90F3-1D81CDB2BE36}" presName="rootText" presStyleLbl="node3" presStyleIdx="4" presStyleCnt="9" custScaleX="185787" custScaleY="241800" custLinFactNeighborX="-35" custLinFactNeighborY="-236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2E53211-FC50-42A4-BFF7-B9A7460D6524}" type="pres">
      <dgm:prSet presAssocID="{9A3CC0DE-3AB0-4D7A-90F3-1D81CDB2BE36}" presName="rootConnector" presStyleLbl="node3" presStyleIdx="4" presStyleCnt="9"/>
      <dgm:spPr/>
      <dgm:t>
        <a:bodyPr/>
        <a:lstStyle/>
        <a:p>
          <a:endParaRPr lang="ru-RU"/>
        </a:p>
      </dgm:t>
    </dgm:pt>
    <dgm:pt modelId="{089DA6BC-161C-4BEE-BC1B-0687924E0B64}" type="pres">
      <dgm:prSet presAssocID="{9A3CC0DE-3AB0-4D7A-90F3-1D81CDB2BE36}" presName="hierChild4" presStyleCnt="0"/>
      <dgm:spPr/>
    </dgm:pt>
    <dgm:pt modelId="{A039E905-D79F-4767-B845-13DF2EB61496}" type="pres">
      <dgm:prSet presAssocID="{9A3CC0DE-3AB0-4D7A-90F3-1D81CDB2BE36}" presName="hierChild5" presStyleCnt="0"/>
      <dgm:spPr/>
    </dgm:pt>
    <dgm:pt modelId="{7B045E76-E62A-4A12-BBCF-1B70F5EE0E89}" type="pres">
      <dgm:prSet presAssocID="{02461A03-C426-4D69-93E3-4D5AB44E3799}" presName="Name37" presStyleLbl="parChTrans1D3" presStyleIdx="5" presStyleCnt="9"/>
      <dgm:spPr/>
      <dgm:t>
        <a:bodyPr/>
        <a:lstStyle/>
        <a:p>
          <a:endParaRPr lang="ru-RU"/>
        </a:p>
      </dgm:t>
    </dgm:pt>
    <dgm:pt modelId="{DF1FA12C-03ED-49FD-A615-741F39D48F8A}" type="pres">
      <dgm:prSet presAssocID="{477CA459-54C2-4503-A385-5812F7C676A2}" presName="hierRoot2" presStyleCnt="0">
        <dgm:presLayoutVars>
          <dgm:hierBranch val="init"/>
        </dgm:presLayoutVars>
      </dgm:prSet>
      <dgm:spPr/>
    </dgm:pt>
    <dgm:pt modelId="{9F09AF65-DB16-4ACB-A935-901E2B7F1684}" type="pres">
      <dgm:prSet presAssocID="{477CA459-54C2-4503-A385-5812F7C676A2}" presName="rootComposite" presStyleCnt="0"/>
      <dgm:spPr/>
    </dgm:pt>
    <dgm:pt modelId="{E8FE0720-6A40-4AA6-8A94-2AE0B986B461}" type="pres">
      <dgm:prSet presAssocID="{477CA459-54C2-4503-A385-5812F7C676A2}" presName="rootText" presStyleLbl="node3" presStyleIdx="5" presStyleCnt="9" custScaleX="185787" custScaleY="168609" custLinFactNeighborX="1141" custLinFactNeighborY="760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5C0D714-EAC9-4C58-8552-28B4CF6F5CC8}" type="pres">
      <dgm:prSet presAssocID="{477CA459-54C2-4503-A385-5812F7C676A2}" presName="rootConnector" presStyleLbl="node3" presStyleIdx="5" presStyleCnt="9"/>
      <dgm:spPr/>
      <dgm:t>
        <a:bodyPr/>
        <a:lstStyle/>
        <a:p>
          <a:endParaRPr lang="ru-RU"/>
        </a:p>
      </dgm:t>
    </dgm:pt>
    <dgm:pt modelId="{66018E7E-2783-4BDC-B090-C33739959622}" type="pres">
      <dgm:prSet presAssocID="{477CA459-54C2-4503-A385-5812F7C676A2}" presName="hierChild4" presStyleCnt="0"/>
      <dgm:spPr/>
    </dgm:pt>
    <dgm:pt modelId="{1815CFEF-D49E-4E79-A28F-C5E3C1DBD05B}" type="pres">
      <dgm:prSet presAssocID="{477CA459-54C2-4503-A385-5812F7C676A2}" presName="hierChild5" presStyleCnt="0"/>
      <dgm:spPr/>
    </dgm:pt>
    <dgm:pt modelId="{95133D64-F22E-49B2-B6AB-E2C79F26DEAC}" type="pres">
      <dgm:prSet presAssocID="{B9BF34B4-A443-42D9-B763-3A5ECE603C06}" presName="hierChild5" presStyleCnt="0"/>
      <dgm:spPr/>
    </dgm:pt>
    <dgm:pt modelId="{752D35BF-5EFF-4233-A838-4CBC774172B2}" type="pres">
      <dgm:prSet presAssocID="{615D7B70-655E-4B46-9F9D-595A4BD856FF}" presName="Name37" presStyleLbl="parChTrans1D2" presStyleIdx="2" presStyleCnt="3"/>
      <dgm:spPr/>
      <dgm:t>
        <a:bodyPr/>
        <a:lstStyle/>
        <a:p>
          <a:endParaRPr lang="ru-RU"/>
        </a:p>
      </dgm:t>
    </dgm:pt>
    <dgm:pt modelId="{559252EC-EB1A-4431-9155-2510B86F85D6}" type="pres">
      <dgm:prSet presAssocID="{8FC4256C-430D-4129-8C3F-6FEC197182C3}" presName="hierRoot2" presStyleCnt="0">
        <dgm:presLayoutVars>
          <dgm:hierBranch val="init"/>
        </dgm:presLayoutVars>
      </dgm:prSet>
      <dgm:spPr/>
    </dgm:pt>
    <dgm:pt modelId="{361D755E-7B88-47C3-8B75-9B3A0FFE47E4}" type="pres">
      <dgm:prSet presAssocID="{8FC4256C-430D-4129-8C3F-6FEC197182C3}" presName="rootComposite" presStyleCnt="0"/>
      <dgm:spPr/>
    </dgm:pt>
    <dgm:pt modelId="{8C84AB61-5383-4461-ABF1-F9C039BBB573}" type="pres">
      <dgm:prSet presAssocID="{8FC4256C-430D-4129-8C3F-6FEC197182C3}" presName="rootText" presStyleLbl="node2" presStyleIdx="2" presStyleCnt="3" custScaleX="1956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9FC0511-B052-4052-A9CA-75F555BE17BA}" type="pres">
      <dgm:prSet presAssocID="{8FC4256C-430D-4129-8C3F-6FEC197182C3}" presName="rootConnector" presStyleLbl="node2" presStyleIdx="2" presStyleCnt="3"/>
      <dgm:spPr/>
      <dgm:t>
        <a:bodyPr/>
        <a:lstStyle/>
        <a:p>
          <a:endParaRPr lang="ru-RU"/>
        </a:p>
      </dgm:t>
    </dgm:pt>
    <dgm:pt modelId="{2D6847A8-2440-481C-B88B-B419FEF3F400}" type="pres">
      <dgm:prSet presAssocID="{8FC4256C-430D-4129-8C3F-6FEC197182C3}" presName="hierChild4" presStyleCnt="0"/>
      <dgm:spPr/>
    </dgm:pt>
    <dgm:pt modelId="{665B9E49-1B96-4177-8B2A-21AAEE257642}" type="pres">
      <dgm:prSet presAssocID="{80F0DA02-F15B-4ABD-A477-001450CE0F94}" presName="Name37" presStyleLbl="parChTrans1D3" presStyleIdx="6" presStyleCnt="9"/>
      <dgm:spPr/>
      <dgm:t>
        <a:bodyPr/>
        <a:lstStyle/>
        <a:p>
          <a:endParaRPr lang="ru-RU"/>
        </a:p>
      </dgm:t>
    </dgm:pt>
    <dgm:pt modelId="{5403C502-BD37-4EC9-8C0D-2F6A98A38A40}" type="pres">
      <dgm:prSet presAssocID="{4B6A492D-98D2-4AE3-BBCB-9C9A78DD0DB5}" presName="hierRoot2" presStyleCnt="0">
        <dgm:presLayoutVars>
          <dgm:hierBranch val="init"/>
        </dgm:presLayoutVars>
      </dgm:prSet>
      <dgm:spPr/>
    </dgm:pt>
    <dgm:pt modelId="{990A03AE-324D-4D0F-A0E6-0D123F97B603}" type="pres">
      <dgm:prSet presAssocID="{4B6A492D-98D2-4AE3-BBCB-9C9A78DD0DB5}" presName="rootComposite" presStyleCnt="0"/>
      <dgm:spPr/>
    </dgm:pt>
    <dgm:pt modelId="{1A084291-36DC-41B2-A5C0-7C9F583F8075}" type="pres">
      <dgm:prSet presAssocID="{4B6A492D-98D2-4AE3-BBCB-9C9A78DD0DB5}" presName="rootText" presStyleLbl="node3" presStyleIdx="6" presStyleCnt="9" custScaleX="186710" custScaleY="1686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E53E8B0-5D9C-46BD-B67E-E6C874226D67}" type="pres">
      <dgm:prSet presAssocID="{4B6A492D-98D2-4AE3-BBCB-9C9A78DD0DB5}" presName="rootConnector" presStyleLbl="node3" presStyleIdx="6" presStyleCnt="9"/>
      <dgm:spPr/>
      <dgm:t>
        <a:bodyPr/>
        <a:lstStyle/>
        <a:p>
          <a:endParaRPr lang="ru-RU"/>
        </a:p>
      </dgm:t>
    </dgm:pt>
    <dgm:pt modelId="{DE6FB0C4-5A42-442E-8B90-2BDD8C73330F}" type="pres">
      <dgm:prSet presAssocID="{4B6A492D-98D2-4AE3-BBCB-9C9A78DD0DB5}" presName="hierChild4" presStyleCnt="0"/>
      <dgm:spPr/>
    </dgm:pt>
    <dgm:pt modelId="{16EF85B5-1665-4B63-8EF1-824DA89C526D}" type="pres">
      <dgm:prSet presAssocID="{4B6A492D-98D2-4AE3-BBCB-9C9A78DD0DB5}" presName="hierChild5" presStyleCnt="0"/>
      <dgm:spPr/>
    </dgm:pt>
    <dgm:pt modelId="{D2567E63-EE2C-4478-AEB1-A9439FF683C6}" type="pres">
      <dgm:prSet presAssocID="{644A7B1A-1444-452D-B051-DF2B32930772}" presName="Name37" presStyleLbl="parChTrans1D3" presStyleIdx="7" presStyleCnt="9"/>
      <dgm:spPr/>
      <dgm:t>
        <a:bodyPr/>
        <a:lstStyle/>
        <a:p>
          <a:endParaRPr lang="ru-RU"/>
        </a:p>
      </dgm:t>
    </dgm:pt>
    <dgm:pt modelId="{D2C685EE-0A4B-405D-B776-0A1D354E5DE5}" type="pres">
      <dgm:prSet presAssocID="{6627C797-609F-40CE-A6D3-17C9490A07A6}" presName="hierRoot2" presStyleCnt="0">
        <dgm:presLayoutVars>
          <dgm:hierBranch val="init"/>
        </dgm:presLayoutVars>
      </dgm:prSet>
      <dgm:spPr/>
    </dgm:pt>
    <dgm:pt modelId="{617EEF01-8C82-4C68-8035-4AA6BC5AD518}" type="pres">
      <dgm:prSet presAssocID="{6627C797-609F-40CE-A6D3-17C9490A07A6}" presName="rootComposite" presStyleCnt="0"/>
      <dgm:spPr/>
    </dgm:pt>
    <dgm:pt modelId="{B6F89ED7-CA8C-4295-9D3D-31DD8C70D3EE}" type="pres">
      <dgm:prSet presAssocID="{6627C797-609F-40CE-A6D3-17C9490A07A6}" presName="rootText" presStyleLbl="node3" presStyleIdx="7" presStyleCnt="9" custScaleX="185787" custScaleY="241800" custLinFactNeighborX="-39" custLinFactNeighborY="-236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F7A187D-A261-4553-91D8-237F38C12BB6}" type="pres">
      <dgm:prSet presAssocID="{6627C797-609F-40CE-A6D3-17C9490A07A6}" presName="rootConnector" presStyleLbl="node3" presStyleIdx="7" presStyleCnt="9"/>
      <dgm:spPr/>
      <dgm:t>
        <a:bodyPr/>
        <a:lstStyle/>
        <a:p>
          <a:endParaRPr lang="ru-RU"/>
        </a:p>
      </dgm:t>
    </dgm:pt>
    <dgm:pt modelId="{E9CF912F-E7AB-47C2-BF34-BC402C8F98B9}" type="pres">
      <dgm:prSet presAssocID="{6627C797-609F-40CE-A6D3-17C9490A07A6}" presName="hierChild4" presStyleCnt="0"/>
      <dgm:spPr/>
    </dgm:pt>
    <dgm:pt modelId="{2D9E66E9-E683-4EBE-B8CB-1447F406810A}" type="pres">
      <dgm:prSet presAssocID="{6627C797-609F-40CE-A6D3-17C9490A07A6}" presName="hierChild5" presStyleCnt="0"/>
      <dgm:spPr/>
    </dgm:pt>
    <dgm:pt modelId="{0FB5426D-6914-49D2-BFF4-69DE7EBC6D31}" type="pres">
      <dgm:prSet presAssocID="{DDFDFEE7-37E2-4188-87D2-9B40D8BEE9A4}" presName="Name37" presStyleLbl="parChTrans1D3" presStyleIdx="8" presStyleCnt="9"/>
      <dgm:spPr/>
      <dgm:t>
        <a:bodyPr/>
        <a:lstStyle/>
        <a:p>
          <a:endParaRPr lang="ru-RU"/>
        </a:p>
      </dgm:t>
    </dgm:pt>
    <dgm:pt modelId="{343F102A-419F-4283-9803-19899082FA91}" type="pres">
      <dgm:prSet presAssocID="{12DA41C0-A49F-4B8B-951B-6E1F728B0603}" presName="hierRoot2" presStyleCnt="0">
        <dgm:presLayoutVars>
          <dgm:hierBranch val="init"/>
        </dgm:presLayoutVars>
      </dgm:prSet>
      <dgm:spPr/>
    </dgm:pt>
    <dgm:pt modelId="{046C6801-4A1E-488B-8F28-6369B0CF17B1}" type="pres">
      <dgm:prSet presAssocID="{12DA41C0-A49F-4B8B-951B-6E1F728B0603}" presName="rootComposite" presStyleCnt="0"/>
      <dgm:spPr/>
    </dgm:pt>
    <dgm:pt modelId="{C8095790-40D6-4C29-B894-82561C1B64E5}" type="pres">
      <dgm:prSet presAssocID="{12DA41C0-A49F-4B8B-951B-6E1F728B0603}" presName="rootText" presStyleLbl="node3" presStyleIdx="8" presStyleCnt="9" custScaleX="185787" custScaleY="168609" custLinFactNeighborX="1141" custLinFactNeighborY="760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AFF50BC-6B36-4746-95C9-A214489FB562}" type="pres">
      <dgm:prSet presAssocID="{12DA41C0-A49F-4B8B-951B-6E1F728B0603}" presName="rootConnector" presStyleLbl="node3" presStyleIdx="8" presStyleCnt="9"/>
      <dgm:spPr/>
      <dgm:t>
        <a:bodyPr/>
        <a:lstStyle/>
        <a:p>
          <a:endParaRPr lang="ru-RU"/>
        </a:p>
      </dgm:t>
    </dgm:pt>
    <dgm:pt modelId="{38A11275-F199-4E46-960F-B90A333A715F}" type="pres">
      <dgm:prSet presAssocID="{12DA41C0-A49F-4B8B-951B-6E1F728B0603}" presName="hierChild4" presStyleCnt="0"/>
      <dgm:spPr/>
    </dgm:pt>
    <dgm:pt modelId="{EF0EE20D-25D9-450F-A615-74E732DC4FEE}" type="pres">
      <dgm:prSet presAssocID="{12DA41C0-A49F-4B8B-951B-6E1F728B0603}" presName="hierChild5" presStyleCnt="0"/>
      <dgm:spPr/>
    </dgm:pt>
    <dgm:pt modelId="{68BE22FE-8523-449C-B7C4-D3847C380B6B}" type="pres">
      <dgm:prSet presAssocID="{8FC4256C-430D-4129-8C3F-6FEC197182C3}" presName="hierChild5" presStyleCnt="0"/>
      <dgm:spPr/>
    </dgm:pt>
    <dgm:pt modelId="{A0D9C042-5156-4C08-86CC-B7864741F0C5}" type="pres">
      <dgm:prSet presAssocID="{6FF92025-782A-46FE-9FC7-BA681F0110AA}" presName="hierChild3" presStyleCnt="0"/>
      <dgm:spPr/>
    </dgm:pt>
  </dgm:ptLst>
  <dgm:cxnLst>
    <dgm:cxn modelId="{20C8C369-7723-4759-A180-798DC6586718}" type="presOf" srcId="{12DA41C0-A49F-4B8B-951B-6E1F728B0603}" destId="{C8095790-40D6-4C29-B894-82561C1B64E5}" srcOrd="0" destOrd="0" presId="urn:microsoft.com/office/officeart/2005/8/layout/orgChart1"/>
    <dgm:cxn modelId="{8E145B2A-643E-42D9-B7B8-CAA9339DD06B}" type="presOf" srcId="{C73D4C46-F2B7-4BB2-B8D9-C7DABAE97DE1}" destId="{CE56808A-7624-4D2C-A0C5-5E5DC33776E5}" srcOrd="1" destOrd="0" presId="urn:microsoft.com/office/officeart/2005/8/layout/orgChart1"/>
    <dgm:cxn modelId="{D61EE0C3-31B5-4087-B004-F7A42C8D7241}" type="presOf" srcId="{9A3CC0DE-3AB0-4D7A-90F3-1D81CDB2BE36}" destId="{62E53211-FC50-42A4-BFF7-B9A7460D6524}" srcOrd="1" destOrd="0" presId="urn:microsoft.com/office/officeart/2005/8/layout/orgChart1"/>
    <dgm:cxn modelId="{AF3E7DD2-9449-480F-8E67-E4B7FDDA4349}" srcId="{8FC4256C-430D-4129-8C3F-6FEC197182C3}" destId="{6627C797-609F-40CE-A6D3-17C9490A07A6}" srcOrd="1" destOrd="0" parTransId="{644A7B1A-1444-452D-B051-DF2B32930772}" sibTransId="{D1DA1B37-EFD1-453C-9972-1857D7DFC457}"/>
    <dgm:cxn modelId="{1EC4689B-2216-479D-96DC-19A5F73B5513}" type="presOf" srcId="{4B6A492D-98D2-4AE3-BBCB-9C9A78DD0DB5}" destId="{1A084291-36DC-41B2-A5C0-7C9F583F8075}" srcOrd="0" destOrd="0" presId="urn:microsoft.com/office/officeart/2005/8/layout/orgChart1"/>
    <dgm:cxn modelId="{32717F82-4781-4EB2-AACB-669181EE545A}" type="presOf" srcId="{B9BF34B4-A443-42D9-B763-3A5ECE603C06}" destId="{664A81C3-B1FD-4AFE-BF2B-632F3122D690}" srcOrd="1" destOrd="0" presId="urn:microsoft.com/office/officeart/2005/8/layout/orgChart1"/>
    <dgm:cxn modelId="{6D74C340-9D46-41CF-BCAB-870913EC774E}" type="presOf" srcId="{6627C797-609F-40CE-A6D3-17C9490A07A6}" destId="{B6F89ED7-CA8C-4295-9D3D-31DD8C70D3EE}" srcOrd="0" destOrd="0" presId="urn:microsoft.com/office/officeart/2005/8/layout/orgChart1"/>
    <dgm:cxn modelId="{64911BF3-2DAE-4C44-8D27-E4989EAEABB3}" type="presOf" srcId="{9A3CC0DE-3AB0-4D7A-90F3-1D81CDB2BE36}" destId="{B5C68C9C-E40D-4E0B-830F-526BE19DE10F}" srcOrd="0" destOrd="0" presId="urn:microsoft.com/office/officeart/2005/8/layout/orgChart1"/>
    <dgm:cxn modelId="{9FD11352-6549-4820-B169-14A4BF867CB8}" type="presOf" srcId="{9E18766B-D017-4856-830E-D84D1CB9D576}" destId="{55923A3A-3120-4285-9959-9E68454FDE43}" srcOrd="0" destOrd="0" presId="urn:microsoft.com/office/officeart/2005/8/layout/orgChart1"/>
    <dgm:cxn modelId="{D970B934-543A-4F7B-9AEA-C8C998BCEABE}" srcId="{8FC4256C-430D-4129-8C3F-6FEC197182C3}" destId="{12DA41C0-A49F-4B8B-951B-6E1F728B0603}" srcOrd="2" destOrd="0" parTransId="{DDFDFEE7-37E2-4188-87D2-9B40D8BEE9A4}" sibTransId="{EB4D611A-9E1A-4000-B851-B357A700CA4E}"/>
    <dgm:cxn modelId="{E6DA3FA8-0F41-4715-A094-E67A4556E8E4}" type="presOf" srcId="{02461A03-C426-4D69-93E3-4D5AB44E3799}" destId="{7B045E76-E62A-4A12-BBCF-1B70F5EE0E89}" srcOrd="0" destOrd="0" presId="urn:microsoft.com/office/officeart/2005/8/layout/orgChart1"/>
    <dgm:cxn modelId="{48ADCB24-364F-407C-9436-7F5D67B6ACAC}" type="presOf" srcId="{12DA41C0-A49F-4B8B-951B-6E1F728B0603}" destId="{2AFF50BC-6B36-4746-95C9-A214489FB562}" srcOrd="1" destOrd="0" presId="urn:microsoft.com/office/officeart/2005/8/layout/orgChart1"/>
    <dgm:cxn modelId="{4C007E5B-AD47-424C-B556-EE3DBF5B2213}" srcId="{9E18766B-D017-4856-830E-D84D1CB9D576}" destId="{6FF92025-782A-46FE-9FC7-BA681F0110AA}" srcOrd="0" destOrd="0" parTransId="{654F3AD5-03A0-4F20-B8BD-FA4537C9F899}" sibTransId="{4CE343B2-D000-4E4F-9961-A93E2B494761}"/>
    <dgm:cxn modelId="{720803AD-E222-4EA5-BAEF-68F5B0505BCA}" type="presOf" srcId="{615D7B70-655E-4B46-9F9D-595A4BD856FF}" destId="{752D35BF-5EFF-4233-A838-4CBC774172B2}" srcOrd="0" destOrd="0" presId="urn:microsoft.com/office/officeart/2005/8/layout/orgChart1"/>
    <dgm:cxn modelId="{2F56F6DE-8347-4CB0-ABB7-FE444A552512}" type="presOf" srcId="{6FF92025-782A-46FE-9FC7-BA681F0110AA}" destId="{ABED7A9B-9B6F-4B63-88DE-7F76887A8FEA}" srcOrd="1" destOrd="0" presId="urn:microsoft.com/office/officeart/2005/8/layout/orgChart1"/>
    <dgm:cxn modelId="{3295A839-6BDB-413E-AE96-5B5ACF7EA9AE}" type="presOf" srcId="{A684B4DE-1DBE-4CB8-B7E7-DB790289EF86}" destId="{E34C7C86-64C1-4B89-9CA9-693F5D24F9C2}" srcOrd="1" destOrd="0" presId="urn:microsoft.com/office/officeart/2005/8/layout/orgChart1"/>
    <dgm:cxn modelId="{0BC2191F-24EE-4807-8520-332FA9B1883A}" type="presOf" srcId="{8FC4256C-430D-4129-8C3F-6FEC197182C3}" destId="{8C84AB61-5383-4461-ABF1-F9C039BBB573}" srcOrd="0" destOrd="0" presId="urn:microsoft.com/office/officeart/2005/8/layout/orgChart1"/>
    <dgm:cxn modelId="{830B90DB-D313-4D76-BBEB-6E114FB364E8}" type="presOf" srcId="{89F8080B-53B7-4E44-93E1-02C6E9BECA3D}" destId="{38542D6C-F9DE-433B-A1C6-85FF5FE79A5F}" srcOrd="0" destOrd="0" presId="urn:microsoft.com/office/officeart/2005/8/layout/orgChart1"/>
    <dgm:cxn modelId="{28CC35E6-D838-4D8F-8C77-F46C2CF084C6}" type="presOf" srcId="{0383BA4A-BE41-47EB-9CDC-33B3208DBCC1}" destId="{0B9F6DFE-3DF1-4ADA-8B02-E2C1B026DE6F}" srcOrd="0" destOrd="0" presId="urn:microsoft.com/office/officeart/2005/8/layout/orgChart1"/>
    <dgm:cxn modelId="{FDD218CD-9211-477C-87F5-D427A687DCD9}" type="presOf" srcId="{80F0DA02-F15B-4ABD-A477-001450CE0F94}" destId="{665B9E49-1B96-4177-8B2A-21AAEE257642}" srcOrd="0" destOrd="0" presId="urn:microsoft.com/office/officeart/2005/8/layout/orgChart1"/>
    <dgm:cxn modelId="{94AB3431-AA55-40EE-810A-4E0E608B5B73}" type="presOf" srcId="{DF7DB9A0-F4E2-421E-8418-D4E36B3CBB16}" destId="{D657FE07-4B4E-4214-8C54-F8B62EFCD548}" srcOrd="0" destOrd="0" presId="urn:microsoft.com/office/officeart/2005/8/layout/orgChart1"/>
    <dgm:cxn modelId="{D8138153-2DC1-4F92-9A87-7003AACB6FCD}" type="presOf" srcId="{8FC4256C-430D-4129-8C3F-6FEC197182C3}" destId="{D9FC0511-B052-4052-A9CA-75F555BE17BA}" srcOrd="1" destOrd="0" presId="urn:microsoft.com/office/officeart/2005/8/layout/orgChart1"/>
    <dgm:cxn modelId="{60C3B823-4176-41D7-8452-30257A83A24C}" type="presOf" srcId="{DDFDFEE7-37E2-4188-87D2-9B40D8BEE9A4}" destId="{0FB5426D-6914-49D2-BFF4-69DE7EBC6D31}" srcOrd="0" destOrd="0" presId="urn:microsoft.com/office/officeart/2005/8/layout/orgChart1"/>
    <dgm:cxn modelId="{BCF21959-E39B-4D29-A2F8-A812DFF7CAC3}" type="presOf" srcId="{73DFA88C-475E-493D-B3F7-7B814C760763}" destId="{633B913C-09D3-4BB3-AB05-AA8B284AF8F5}" srcOrd="0" destOrd="0" presId="urn:microsoft.com/office/officeart/2005/8/layout/orgChart1"/>
    <dgm:cxn modelId="{53BB1BF5-2367-4CEF-818E-4BAC36482CF5}" type="presOf" srcId="{B9BF34B4-A443-42D9-B763-3A5ECE603C06}" destId="{5F5DD9AF-C721-48F5-B513-F3A2CEBCBC8A}" srcOrd="0" destOrd="0" presId="urn:microsoft.com/office/officeart/2005/8/layout/orgChart1"/>
    <dgm:cxn modelId="{5E8B8FB2-BE12-4692-8306-FAF86D03FCD7}" srcId="{B9BF34B4-A443-42D9-B763-3A5ECE603C06}" destId="{1A040E26-FEDE-45C2-87E2-109E71826C29}" srcOrd="0" destOrd="0" parTransId="{4D801514-E63F-48E1-AFEE-9EB2AF15EC48}" sibTransId="{2D6D2709-B06A-4A06-B10E-8F3A496915C3}"/>
    <dgm:cxn modelId="{6429BA92-067E-4AA9-9FB1-8E5B84718B4B}" type="presOf" srcId="{D7F48E6B-8194-400F-A069-6968098C94A3}" destId="{8E958C6F-5196-45D7-8EDD-D744DC2ACA90}" srcOrd="0" destOrd="0" presId="urn:microsoft.com/office/officeart/2005/8/layout/orgChart1"/>
    <dgm:cxn modelId="{56BE71A7-4BDB-4997-867A-98AE5B9B33C0}" type="presOf" srcId="{644A7B1A-1444-452D-B051-DF2B32930772}" destId="{D2567E63-EE2C-4478-AEB1-A9439FF683C6}" srcOrd="0" destOrd="0" presId="urn:microsoft.com/office/officeart/2005/8/layout/orgChart1"/>
    <dgm:cxn modelId="{238AC4AE-D3C3-4D40-91D8-68DEC4DAFBE7}" srcId="{6FF92025-782A-46FE-9FC7-BA681F0110AA}" destId="{B9BF34B4-A443-42D9-B763-3A5ECE603C06}" srcOrd="1" destOrd="0" parTransId="{73DFA88C-475E-493D-B3F7-7B814C760763}" sibTransId="{016F4551-8D90-404F-B7B0-BCDF37F2F3D4}"/>
    <dgm:cxn modelId="{798E6DE2-A28A-4B71-8906-BB3B6CD6BBF1}" srcId="{B9BF34B4-A443-42D9-B763-3A5ECE603C06}" destId="{9A3CC0DE-3AB0-4D7A-90F3-1D81CDB2BE36}" srcOrd="1" destOrd="0" parTransId="{DF7DB9A0-F4E2-421E-8418-D4E36B3CBB16}" sibTransId="{1503D300-A7FA-4848-84E4-49AB7CCAE7EF}"/>
    <dgm:cxn modelId="{832977D8-FF2C-4BC7-84A5-7413749AB401}" type="presOf" srcId="{24D5106E-9422-4B4D-96EF-28F92EE21D39}" destId="{85AB7829-CA13-431F-92AE-2C08847951C5}" srcOrd="0" destOrd="0" presId="urn:microsoft.com/office/officeart/2005/8/layout/orgChart1"/>
    <dgm:cxn modelId="{E08C1438-5587-479A-9ED1-F49E81A9C02C}" type="presOf" srcId="{8ECD58CE-DC2B-465E-B0BA-33A4AA184848}" destId="{356ABEC5-F791-49FE-BC0C-F57866391967}" srcOrd="1" destOrd="0" presId="urn:microsoft.com/office/officeart/2005/8/layout/orgChart1"/>
    <dgm:cxn modelId="{EAA9251D-04BF-495A-8454-E4C29ECC7BCF}" srcId="{6FF92025-782A-46FE-9FC7-BA681F0110AA}" destId="{8FC4256C-430D-4129-8C3F-6FEC197182C3}" srcOrd="2" destOrd="0" parTransId="{615D7B70-655E-4B46-9F9D-595A4BD856FF}" sibTransId="{B17F53FF-1103-4107-AAA0-1483DE2E15E7}"/>
    <dgm:cxn modelId="{A559A779-57C4-440B-8F53-3D7ACBF259A3}" type="presOf" srcId="{93E9F215-4ABD-4B96-94C9-B2818DAC7C9D}" destId="{AF0DE0E2-914B-446C-88DE-0E65ADFE2137}" srcOrd="0" destOrd="0" presId="urn:microsoft.com/office/officeart/2005/8/layout/orgChart1"/>
    <dgm:cxn modelId="{41340A11-93E8-46CA-B67C-4B008BBE8F28}" srcId="{6FF92025-782A-46FE-9FC7-BA681F0110AA}" destId="{89F8080B-53B7-4E44-93E1-02C6E9BECA3D}" srcOrd="0" destOrd="0" parTransId="{0383BA4A-BE41-47EB-9CDC-33B3208DBCC1}" sibTransId="{CD85111C-AC58-48DC-89E9-CFCCC76231F5}"/>
    <dgm:cxn modelId="{B493BE20-DBCC-4762-B98A-4B2A8C083681}" type="presOf" srcId="{477CA459-54C2-4503-A385-5812F7C676A2}" destId="{55C0D714-EAC9-4C58-8552-28B4CF6F5CC8}" srcOrd="1" destOrd="0" presId="urn:microsoft.com/office/officeart/2005/8/layout/orgChart1"/>
    <dgm:cxn modelId="{80542856-8749-41B2-ACD0-BA67EA1FBAB4}" type="presOf" srcId="{477CA459-54C2-4503-A385-5812F7C676A2}" destId="{E8FE0720-6A40-4AA6-8A94-2AE0B986B461}" srcOrd="0" destOrd="0" presId="urn:microsoft.com/office/officeart/2005/8/layout/orgChart1"/>
    <dgm:cxn modelId="{2BDAA383-856A-43A0-9C91-3756BDC2DDE9}" type="presOf" srcId="{6FF92025-782A-46FE-9FC7-BA681F0110AA}" destId="{FE0A5CAD-F5D6-418C-8D6E-73829F84F89D}" srcOrd="0" destOrd="0" presId="urn:microsoft.com/office/officeart/2005/8/layout/orgChart1"/>
    <dgm:cxn modelId="{EE33C091-AA55-4AC3-9039-F3339C1E4AA6}" type="presOf" srcId="{8ECD58CE-DC2B-465E-B0BA-33A4AA184848}" destId="{C469A0D3-541C-442B-ADCC-F56D46352BD8}" srcOrd="0" destOrd="0" presId="urn:microsoft.com/office/officeart/2005/8/layout/orgChart1"/>
    <dgm:cxn modelId="{976FD63F-AA0A-40C2-86A5-3BD554F4C49F}" srcId="{8FC4256C-430D-4129-8C3F-6FEC197182C3}" destId="{4B6A492D-98D2-4AE3-BBCB-9C9A78DD0DB5}" srcOrd="0" destOrd="0" parTransId="{80F0DA02-F15B-4ABD-A477-001450CE0F94}" sibTransId="{643EF5B9-BC7E-469D-9BCE-F605699799C3}"/>
    <dgm:cxn modelId="{9A5EE274-ED13-4239-996B-9F51412E41DF}" type="presOf" srcId="{1A040E26-FEDE-45C2-87E2-109E71826C29}" destId="{3E7BFC7C-11C6-4640-90A6-AEF905EC1622}" srcOrd="1" destOrd="0" presId="urn:microsoft.com/office/officeart/2005/8/layout/orgChart1"/>
    <dgm:cxn modelId="{C90C4DF1-499A-48AD-B729-262C9A210C70}" type="presOf" srcId="{4D801514-E63F-48E1-AFEE-9EB2AF15EC48}" destId="{17F94E66-5AA6-423A-9C66-30D88D9D4393}" srcOrd="0" destOrd="0" presId="urn:microsoft.com/office/officeart/2005/8/layout/orgChart1"/>
    <dgm:cxn modelId="{14709262-B605-4CE1-961C-A324D2B16F52}" type="presOf" srcId="{C73D4C46-F2B7-4BB2-B8D9-C7DABAE97DE1}" destId="{FEA43BC4-A8D2-4529-AFA7-B1D88556C788}" srcOrd="0" destOrd="0" presId="urn:microsoft.com/office/officeart/2005/8/layout/orgChart1"/>
    <dgm:cxn modelId="{AFBB0952-9787-46D5-9F99-222778C6C01C}" type="presOf" srcId="{A684B4DE-1DBE-4CB8-B7E7-DB790289EF86}" destId="{0CA61E7D-D55E-42A1-BB2C-FC9C18EDE439}" srcOrd="0" destOrd="0" presId="urn:microsoft.com/office/officeart/2005/8/layout/orgChart1"/>
    <dgm:cxn modelId="{3FC4843D-F524-4530-AF13-5B9C0221903F}" srcId="{89F8080B-53B7-4E44-93E1-02C6E9BECA3D}" destId="{C73D4C46-F2B7-4BB2-B8D9-C7DABAE97DE1}" srcOrd="2" destOrd="0" parTransId="{D7F48E6B-8194-400F-A069-6968098C94A3}" sibTransId="{976340CF-4B85-4B22-9627-300B8AC9CD71}"/>
    <dgm:cxn modelId="{2B653801-E937-4070-A3FC-D173059FF6C6}" type="presOf" srcId="{4B6A492D-98D2-4AE3-BBCB-9C9A78DD0DB5}" destId="{BE53E8B0-5D9C-46BD-B67E-E6C874226D67}" srcOrd="1" destOrd="0" presId="urn:microsoft.com/office/officeart/2005/8/layout/orgChart1"/>
    <dgm:cxn modelId="{5D5FD0F5-C7F2-4DDA-9E24-7B5F8F6D7D52}" type="presOf" srcId="{1A040E26-FEDE-45C2-87E2-109E71826C29}" destId="{0D437595-EF1A-4179-AC97-FB0456EFCC18}" srcOrd="0" destOrd="0" presId="urn:microsoft.com/office/officeart/2005/8/layout/orgChart1"/>
    <dgm:cxn modelId="{AE770407-BF0C-40BA-A6C8-604C705F6A89}" type="presOf" srcId="{6627C797-609F-40CE-A6D3-17C9490A07A6}" destId="{4F7A187D-A261-4553-91D8-237F38C12BB6}" srcOrd="1" destOrd="0" presId="urn:microsoft.com/office/officeart/2005/8/layout/orgChart1"/>
    <dgm:cxn modelId="{B6C78C19-6B7B-4965-85E7-67E12EDC0E0F}" type="presOf" srcId="{89F8080B-53B7-4E44-93E1-02C6E9BECA3D}" destId="{A5D3998C-EFD0-4CBD-B751-5234F47D169B}" srcOrd="1" destOrd="0" presId="urn:microsoft.com/office/officeart/2005/8/layout/orgChart1"/>
    <dgm:cxn modelId="{D6D8F5A0-838C-4E5F-B1C9-AA4729F9A0F2}" srcId="{89F8080B-53B7-4E44-93E1-02C6E9BECA3D}" destId="{A684B4DE-1DBE-4CB8-B7E7-DB790289EF86}" srcOrd="0" destOrd="0" parTransId="{24D5106E-9422-4B4D-96EF-28F92EE21D39}" sibTransId="{2FCA67EA-D2F8-457C-920E-A4A229CC53E3}"/>
    <dgm:cxn modelId="{40B32FA0-F65D-44CC-80A7-CFC0139ECA3C}" srcId="{89F8080B-53B7-4E44-93E1-02C6E9BECA3D}" destId="{8ECD58CE-DC2B-465E-B0BA-33A4AA184848}" srcOrd="1" destOrd="0" parTransId="{93E9F215-4ABD-4B96-94C9-B2818DAC7C9D}" sibTransId="{3B104714-1735-4E55-AFC1-DDEF4D952D0E}"/>
    <dgm:cxn modelId="{5A9FFE31-93C8-4A99-9780-CFBBFF9C7A53}" srcId="{B9BF34B4-A443-42D9-B763-3A5ECE603C06}" destId="{477CA459-54C2-4503-A385-5812F7C676A2}" srcOrd="2" destOrd="0" parTransId="{02461A03-C426-4D69-93E3-4D5AB44E3799}" sibTransId="{CBDD510D-79F9-4A7F-941C-4AB152C4305F}"/>
    <dgm:cxn modelId="{09617E55-0050-46BF-B0FE-8ACEB916E493}" type="presParOf" srcId="{55923A3A-3120-4285-9959-9E68454FDE43}" destId="{7F77E2E8-1F84-42DA-B8E4-E40169BA67D4}" srcOrd="0" destOrd="0" presId="urn:microsoft.com/office/officeart/2005/8/layout/orgChart1"/>
    <dgm:cxn modelId="{2416C579-8D83-426A-95D3-D27568DF6888}" type="presParOf" srcId="{7F77E2E8-1F84-42DA-B8E4-E40169BA67D4}" destId="{2A034DE6-E1A2-40C6-B74C-2FD68217E969}" srcOrd="0" destOrd="0" presId="urn:microsoft.com/office/officeart/2005/8/layout/orgChart1"/>
    <dgm:cxn modelId="{9BCC8023-DEC6-4AD8-B254-144188C2917B}" type="presParOf" srcId="{2A034DE6-E1A2-40C6-B74C-2FD68217E969}" destId="{FE0A5CAD-F5D6-418C-8D6E-73829F84F89D}" srcOrd="0" destOrd="0" presId="urn:microsoft.com/office/officeart/2005/8/layout/orgChart1"/>
    <dgm:cxn modelId="{EBE4F187-1D9A-47FF-BEB2-B64E6D0C2EEB}" type="presParOf" srcId="{2A034DE6-E1A2-40C6-B74C-2FD68217E969}" destId="{ABED7A9B-9B6F-4B63-88DE-7F76887A8FEA}" srcOrd="1" destOrd="0" presId="urn:microsoft.com/office/officeart/2005/8/layout/orgChart1"/>
    <dgm:cxn modelId="{B0E7AEAD-08A2-4195-A961-0E2EF2FF4FFE}" type="presParOf" srcId="{7F77E2E8-1F84-42DA-B8E4-E40169BA67D4}" destId="{4D190227-09B6-43C3-8AB9-CE1DF3EACA11}" srcOrd="1" destOrd="0" presId="urn:microsoft.com/office/officeart/2005/8/layout/orgChart1"/>
    <dgm:cxn modelId="{8261EBBF-0854-4008-9370-93179C01D6DE}" type="presParOf" srcId="{4D190227-09B6-43C3-8AB9-CE1DF3EACA11}" destId="{0B9F6DFE-3DF1-4ADA-8B02-E2C1B026DE6F}" srcOrd="0" destOrd="0" presId="urn:microsoft.com/office/officeart/2005/8/layout/orgChart1"/>
    <dgm:cxn modelId="{15285781-9CBB-4600-A7C7-9F129C080362}" type="presParOf" srcId="{4D190227-09B6-43C3-8AB9-CE1DF3EACA11}" destId="{DA89AC48-37C6-4FBB-8B57-C058657CE2F9}" srcOrd="1" destOrd="0" presId="urn:microsoft.com/office/officeart/2005/8/layout/orgChart1"/>
    <dgm:cxn modelId="{D3A76B5D-27E3-497B-9F55-CC9A7CCCA817}" type="presParOf" srcId="{DA89AC48-37C6-4FBB-8B57-C058657CE2F9}" destId="{B97D9B58-D3AB-4CDE-B407-C5F5E3E22210}" srcOrd="0" destOrd="0" presId="urn:microsoft.com/office/officeart/2005/8/layout/orgChart1"/>
    <dgm:cxn modelId="{614F7844-EE7A-4A29-B2E3-DAB2A80B5533}" type="presParOf" srcId="{B97D9B58-D3AB-4CDE-B407-C5F5E3E22210}" destId="{38542D6C-F9DE-433B-A1C6-85FF5FE79A5F}" srcOrd="0" destOrd="0" presId="urn:microsoft.com/office/officeart/2005/8/layout/orgChart1"/>
    <dgm:cxn modelId="{B1497042-58EE-4ABF-A737-0F3A1D485CE4}" type="presParOf" srcId="{B97D9B58-D3AB-4CDE-B407-C5F5E3E22210}" destId="{A5D3998C-EFD0-4CBD-B751-5234F47D169B}" srcOrd="1" destOrd="0" presId="urn:microsoft.com/office/officeart/2005/8/layout/orgChart1"/>
    <dgm:cxn modelId="{1384C17D-8565-48BF-9ED4-47A2D5ECD428}" type="presParOf" srcId="{DA89AC48-37C6-4FBB-8B57-C058657CE2F9}" destId="{A81E1FF7-CF58-43EB-90F6-CBC93C90F169}" srcOrd="1" destOrd="0" presId="urn:microsoft.com/office/officeart/2005/8/layout/orgChart1"/>
    <dgm:cxn modelId="{51181FEA-D88D-4FAD-842A-01D4D564F70A}" type="presParOf" srcId="{A81E1FF7-CF58-43EB-90F6-CBC93C90F169}" destId="{85AB7829-CA13-431F-92AE-2C08847951C5}" srcOrd="0" destOrd="0" presId="urn:microsoft.com/office/officeart/2005/8/layout/orgChart1"/>
    <dgm:cxn modelId="{0310140D-4F77-42A6-B959-65E7843B4638}" type="presParOf" srcId="{A81E1FF7-CF58-43EB-90F6-CBC93C90F169}" destId="{AFFF5177-F46A-4FAE-9961-E3EAC634DF12}" srcOrd="1" destOrd="0" presId="urn:microsoft.com/office/officeart/2005/8/layout/orgChart1"/>
    <dgm:cxn modelId="{35C3D0D7-7244-46E0-95E2-DEC1CE09D7F2}" type="presParOf" srcId="{AFFF5177-F46A-4FAE-9961-E3EAC634DF12}" destId="{983D59D1-B7F3-47A5-B1F9-CF657ABE3E0A}" srcOrd="0" destOrd="0" presId="urn:microsoft.com/office/officeart/2005/8/layout/orgChart1"/>
    <dgm:cxn modelId="{25B0B806-BB7C-4C4B-BC93-0334D3FD4463}" type="presParOf" srcId="{983D59D1-B7F3-47A5-B1F9-CF657ABE3E0A}" destId="{0CA61E7D-D55E-42A1-BB2C-FC9C18EDE439}" srcOrd="0" destOrd="0" presId="urn:microsoft.com/office/officeart/2005/8/layout/orgChart1"/>
    <dgm:cxn modelId="{727AE9BB-CA77-4B72-A3F7-D3EC8391108F}" type="presParOf" srcId="{983D59D1-B7F3-47A5-B1F9-CF657ABE3E0A}" destId="{E34C7C86-64C1-4B89-9CA9-693F5D24F9C2}" srcOrd="1" destOrd="0" presId="urn:microsoft.com/office/officeart/2005/8/layout/orgChart1"/>
    <dgm:cxn modelId="{C8FB31A1-3562-4842-A0E2-5ED87188B778}" type="presParOf" srcId="{AFFF5177-F46A-4FAE-9961-E3EAC634DF12}" destId="{5E261299-C4CC-455F-93F1-9AC8BAB2198D}" srcOrd="1" destOrd="0" presId="urn:microsoft.com/office/officeart/2005/8/layout/orgChart1"/>
    <dgm:cxn modelId="{6398B219-F154-4C03-9B01-C668FF9BC909}" type="presParOf" srcId="{AFFF5177-F46A-4FAE-9961-E3EAC634DF12}" destId="{044F5044-037D-4A0B-9D4B-FA238DA9A521}" srcOrd="2" destOrd="0" presId="urn:microsoft.com/office/officeart/2005/8/layout/orgChart1"/>
    <dgm:cxn modelId="{269FDE6A-D87D-4402-BB5E-C99D007053C6}" type="presParOf" srcId="{A81E1FF7-CF58-43EB-90F6-CBC93C90F169}" destId="{AF0DE0E2-914B-446C-88DE-0E65ADFE2137}" srcOrd="2" destOrd="0" presId="urn:microsoft.com/office/officeart/2005/8/layout/orgChart1"/>
    <dgm:cxn modelId="{06296000-9292-4311-A583-6D8C33198EB5}" type="presParOf" srcId="{A81E1FF7-CF58-43EB-90F6-CBC93C90F169}" destId="{4AED632B-F933-4F2E-820A-52FD5CFDC02D}" srcOrd="3" destOrd="0" presId="urn:microsoft.com/office/officeart/2005/8/layout/orgChart1"/>
    <dgm:cxn modelId="{6AE713FC-A637-4128-8553-3069E718E765}" type="presParOf" srcId="{4AED632B-F933-4F2E-820A-52FD5CFDC02D}" destId="{877535E3-436F-431E-866D-A17163A66882}" srcOrd="0" destOrd="0" presId="urn:microsoft.com/office/officeart/2005/8/layout/orgChart1"/>
    <dgm:cxn modelId="{F583513A-4F7B-4272-A144-C8500B1DC1A4}" type="presParOf" srcId="{877535E3-436F-431E-866D-A17163A66882}" destId="{C469A0D3-541C-442B-ADCC-F56D46352BD8}" srcOrd="0" destOrd="0" presId="urn:microsoft.com/office/officeart/2005/8/layout/orgChart1"/>
    <dgm:cxn modelId="{148C5113-5128-4816-8212-4F826BD5CD50}" type="presParOf" srcId="{877535E3-436F-431E-866D-A17163A66882}" destId="{356ABEC5-F791-49FE-BC0C-F57866391967}" srcOrd="1" destOrd="0" presId="urn:microsoft.com/office/officeart/2005/8/layout/orgChart1"/>
    <dgm:cxn modelId="{12AE9D81-6772-48F5-9B9B-81FD0B7A466B}" type="presParOf" srcId="{4AED632B-F933-4F2E-820A-52FD5CFDC02D}" destId="{7BB1B3BC-6F80-4FE8-B025-0B7D1DD0C8F5}" srcOrd="1" destOrd="0" presId="urn:microsoft.com/office/officeart/2005/8/layout/orgChart1"/>
    <dgm:cxn modelId="{8CBD3C76-481D-4B32-83A3-B3905139D133}" type="presParOf" srcId="{4AED632B-F933-4F2E-820A-52FD5CFDC02D}" destId="{E434D160-EEC0-496B-AAF7-7A87A53DFA51}" srcOrd="2" destOrd="0" presId="urn:microsoft.com/office/officeart/2005/8/layout/orgChart1"/>
    <dgm:cxn modelId="{22791650-C326-4941-96FE-EABDFBFD478D}" type="presParOf" srcId="{A81E1FF7-CF58-43EB-90F6-CBC93C90F169}" destId="{8E958C6F-5196-45D7-8EDD-D744DC2ACA90}" srcOrd="4" destOrd="0" presId="urn:microsoft.com/office/officeart/2005/8/layout/orgChart1"/>
    <dgm:cxn modelId="{A1D3F0AF-B0C8-497F-8C4D-23775B3801D7}" type="presParOf" srcId="{A81E1FF7-CF58-43EB-90F6-CBC93C90F169}" destId="{469F4C9F-E346-41F2-81B9-0FF75B4E3F4F}" srcOrd="5" destOrd="0" presId="urn:microsoft.com/office/officeart/2005/8/layout/orgChart1"/>
    <dgm:cxn modelId="{8D9672F2-8BEC-4C13-807A-AB5A64CE6EE4}" type="presParOf" srcId="{469F4C9F-E346-41F2-81B9-0FF75B4E3F4F}" destId="{DEF3CC3C-C421-4627-9480-9B626FE20503}" srcOrd="0" destOrd="0" presId="urn:microsoft.com/office/officeart/2005/8/layout/orgChart1"/>
    <dgm:cxn modelId="{804B1B10-0BC6-4067-A856-9ABA8590ED13}" type="presParOf" srcId="{DEF3CC3C-C421-4627-9480-9B626FE20503}" destId="{FEA43BC4-A8D2-4529-AFA7-B1D88556C788}" srcOrd="0" destOrd="0" presId="urn:microsoft.com/office/officeart/2005/8/layout/orgChart1"/>
    <dgm:cxn modelId="{4F10FC41-C338-4E3C-B86C-4FC4AAF2EBCC}" type="presParOf" srcId="{DEF3CC3C-C421-4627-9480-9B626FE20503}" destId="{CE56808A-7624-4D2C-A0C5-5E5DC33776E5}" srcOrd="1" destOrd="0" presId="urn:microsoft.com/office/officeart/2005/8/layout/orgChart1"/>
    <dgm:cxn modelId="{8E3727F4-3A18-485F-9C9F-1BC0B2D8524C}" type="presParOf" srcId="{469F4C9F-E346-41F2-81B9-0FF75B4E3F4F}" destId="{C2153215-83DA-4233-84ED-9D5B13EAE0CD}" srcOrd="1" destOrd="0" presId="urn:microsoft.com/office/officeart/2005/8/layout/orgChart1"/>
    <dgm:cxn modelId="{40C83059-3AB1-4CDE-8AC3-2A115CC4CA4E}" type="presParOf" srcId="{469F4C9F-E346-41F2-81B9-0FF75B4E3F4F}" destId="{B01CC075-C2BA-43FD-9688-6AA0507F1FEC}" srcOrd="2" destOrd="0" presId="urn:microsoft.com/office/officeart/2005/8/layout/orgChart1"/>
    <dgm:cxn modelId="{E4A0B15B-E5D5-4B5D-B4EB-F119C5A8727E}" type="presParOf" srcId="{DA89AC48-37C6-4FBB-8B57-C058657CE2F9}" destId="{A8FF2702-CC29-4EAE-B598-84B79D3E3590}" srcOrd="2" destOrd="0" presId="urn:microsoft.com/office/officeart/2005/8/layout/orgChart1"/>
    <dgm:cxn modelId="{28D980F8-E76F-48F9-A0EB-FD8F584119D2}" type="presParOf" srcId="{4D190227-09B6-43C3-8AB9-CE1DF3EACA11}" destId="{633B913C-09D3-4BB3-AB05-AA8B284AF8F5}" srcOrd="2" destOrd="0" presId="urn:microsoft.com/office/officeart/2005/8/layout/orgChart1"/>
    <dgm:cxn modelId="{513E86D2-C82D-4F30-8C5C-3DCD7D0BBB17}" type="presParOf" srcId="{4D190227-09B6-43C3-8AB9-CE1DF3EACA11}" destId="{1A03780F-87DC-4921-8BA6-36A5AFA5D9C5}" srcOrd="3" destOrd="0" presId="urn:microsoft.com/office/officeart/2005/8/layout/orgChart1"/>
    <dgm:cxn modelId="{092856A1-0BF4-4B75-A766-3D83E7038990}" type="presParOf" srcId="{1A03780F-87DC-4921-8BA6-36A5AFA5D9C5}" destId="{1397096B-084D-4C76-A922-044A762C19BB}" srcOrd="0" destOrd="0" presId="urn:microsoft.com/office/officeart/2005/8/layout/orgChart1"/>
    <dgm:cxn modelId="{4D842F96-AC08-49F4-B07F-13A285806091}" type="presParOf" srcId="{1397096B-084D-4C76-A922-044A762C19BB}" destId="{5F5DD9AF-C721-48F5-B513-F3A2CEBCBC8A}" srcOrd="0" destOrd="0" presId="urn:microsoft.com/office/officeart/2005/8/layout/orgChart1"/>
    <dgm:cxn modelId="{375922AA-CDC9-471A-B90B-6C2FD43425DF}" type="presParOf" srcId="{1397096B-084D-4C76-A922-044A762C19BB}" destId="{664A81C3-B1FD-4AFE-BF2B-632F3122D690}" srcOrd="1" destOrd="0" presId="urn:microsoft.com/office/officeart/2005/8/layout/orgChart1"/>
    <dgm:cxn modelId="{B0F0C28D-0D5C-4562-9157-103DE39D3D36}" type="presParOf" srcId="{1A03780F-87DC-4921-8BA6-36A5AFA5D9C5}" destId="{79EC6028-00CD-45F4-919D-46067AFF9B49}" srcOrd="1" destOrd="0" presId="urn:microsoft.com/office/officeart/2005/8/layout/orgChart1"/>
    <dgm:cxn modelId="{A52CD465-8108-4ABF-A0ED-CA5E512BE0C6}" type="presParOf" srcId="{79EC6028-00CD-45F4-919D-46067AFF9B49}" destId="{17F94E66-5AA6-423A-9C66-30D88D9D4393}" srcOrd="0" destOrd="0" presId="urn:microsoft.com/office/officeart/2005/8/layout/orgChart1"/>
    <dgm:cxn modelId="{57D3F245-9FF8-4CE3-89B0-600BE7A446A2}" type="presParOf" srcId="{79EC6028-00CD-45F4-919D-46067AFF9B49}" destId="{23145FE6-C82C-4E0C-BC12-DFE39AB79E45}" srcOrd="1" destOrd="0" presId="urn:microsoft.com/office/officeart/2005/8/layout/orgChart1"/>
    <dgm:cxn modelId="{55566F2B-E925-4512-BC4A-2E62D6A053B8}" type="presParOf" srcId="{23145FE6-C82C-4E0C-BC12-DFE39AB79E45}" destId="{468E8C94-4623-44F3-BC47-320EABCDF9FB}" srcOrd="0" destOrd="0" presId="urn:microsoft.com/office/officeart/2005/8/layout/orgChart1"/>
    <dgm:cxn modelId="{E249B963-78F9-4C79-B220-E1FBF9731FB9}" type="presParOf" srcId="{468E8C94-4623-44F3-BC47-320EABCDF9FB}" destId="{0D437595-EF1A-4179-AC97-FB0456EFCC18}" srcOrd="0" destOrd="0" presId="urn:microsoft.com/office/officeart/2005/8/layout/orgChart1"/>
    <dgm:cxn modelId="{1F16209B-0AA3-4798-83C2-EA9AC7281002}" type="presParOf" srcId="{468E8C94-4623-44F3-BC47-320EABCDF9FB}" destId="{3E7BFC7C-11C6-4640-90A6-AEF905EC1622}" srcOrd="1" destOrd="0" presId="urn:microsoft.com/office/officeart/2005/8/layout/orgChart1"/>
    <dgm:cxn modelId="{2B652085-754E-4A27-B091-8E3621C1865B}" type="presParOf" srcId="{23145FE6-C82C-4E0C-BC12-DFE39AB79E45}" destId="{FDA86C44-B19C-44AC-82C5-8AC09969D14F}" srcOrd="1" destOrd="0" presId="urn:microsoft.com/office/officeart/2005/8/layout/orgChart1"/>
    <dgm:cxn modelId="{1A1F251F-3A06-492C-A459-086B4CB99EF2}" type="presParOf" srcId="{23145FE6-C82C-4E0C-BC12-DFE39AB79E45}" destId="{00994425-9241-4B08-90D5-5A31B1D19BA8}" srcOrd="2" destOrd="0" presId="urn:microsoft.com/office/officeart/2005/8/layout/orgChart1"/>
    <dgm:cxn modelId="{A4B16B0E-0A4C-4C1A-840A-332C7714271D}" type="presParOf" srcId="{79EC6028-00CD-45F4-919D-46067AFF9B49}" destId="{D657FE07-4B4E-4214-8C54-F8B62EFCD548}" srcOrd="2" destOrd="0" presId="urn:microsoft.com/office/officeart/2005/8/layout/orgChart1"/>
    <dgm:cxn modelId="{77888596-8E30-47BE-AD6B-CB2BA4DE561C}" type="presParOf" srcId="{79EC6028-00CD-45F4-919D-46067AFF9B49}" destId="{51BE573E-173A-4D5D-AA9D-EB4EFACA1642}" srcOrd="3" destOrd="0" presId="urn:microsoft.com/office/officeart/2005/8/layout/orgChart1"/>
    <dgm:cxn modelId="{D207071B-DD08-425B-91ED-097882FED9D4}" type="presParOf" srcId="{51BE573E-173A-4D5D-AA9D-EB4EFACA1642}" destId="{BC22A6D9-9B6A-4A3C-BB69-A3D68A74675F}" srcOrd="0" destOrd="0" presId="urn:microsoft.com/office/officeart/2005/8/layout/orgChart1"/>
    <dgm:cxn modelId="{BF6DB49C-9669-49F6-A1AB-A4FAA3745354}" type="presParOf" srcId="{BC22A6D9-9B6A-4A3C-BB69-A3D68A74675F}" destId="{B5C68C9C-E40D-4E0B-830F-526BE19DE10F}" srcOrd="0" destOrd="0" presId="urn:microsoft.com/office/officeart/2005/8/layout/orgChart1"/>
    <dgm:cxn modelId="{60C68D1F-7108-4559-AFCE-32DE50B4F9DD}" type="presParOf" srcId="{BC22A6D9-9B6A-4A3C-BB69-A3D68A74675F}" destId="{62E53211-FC50-42A4-BFF7-B9A7460D6524}" srcOrd="1" destOrd="0" presId="urn:microsoft.com/office/officeart/2005/8/layout/orgChart1"/>
    <dgm:cxn modelId="{3CA61045-EBF4-4CCA-99C4-3CB5559EDFE6}" type="presParOf" srcId="{51BE573E-173A-4D5D-AA9D-EB4EFACA1642}" destId="{089DA6BC-161C-4BEE-BC1B-0687924E0B64}" srcOrd="1" destOrd="0" presId="urn:microsoft.com/office/officeart/2005/8/layout/orgChart1"/>
    <dgm:cxn modelId="{CC2210DD-F558-4D22-8DA7-DF8D3B73E50C}" type="presParOf" srcId="{51BE573E-173A-4D5D-AA9D-EB4EFACA1642}" destId="{A039E905-D79F-4767-B845-13DF2EB61496}" srcOrd="2" destOrd="0" presId="urn:microsoft.com/office/officeart/2005/8/layout/orgChart1"/>
    <dgm:cxn modelId="{AFEA2C9E-9F8B-4152-92E6-838BEFED0954}" type="presParOf" srcId="{79EC6028-00CD-45F4-919D-46067AFF9B49}" destId="{7B045E76-E62A-4A12-BBCF-1B70F5EE0E89}" srcOrd="4" destOrd="0" presId="urn:microsoft.com/office/officeart/2005/8/layout/orgChart1"/>
    <dgm:cxn modelId="{4C103954-9101-4C34-9C59-BE0659EC32B1}" type="presParOf" srcId="{79EC6028-00CD-45F4-919D-46067AFF9B49}" destId="{DF1FA12C-03ED-49FD-A615-741F39D48F8A}" srcOrd="5" destOrd="0" presId="urn:microsoft.com/office/officeart/2005/8/layout/orgChart1"/>
    <dgm:cxn modelId="{99904EC4-DAE9-4921-BA6B-3DE4284991F7}" type="presParOf" srcId="{DF1FA12C-03ED-49FD-A615-741F39D48F8A}" destId="{9F09AF65-DB16-4ACB-A935-901E2B7F1684}" srcOrd="0" destOrd="0" presId="urn:microsoft.com/office/officeart/2005/8/layout/orgChart1"/>
    <dgm:cxn modelId="{5E4D2EFA-E18C-4921-AE14-F9C7BE75E8F8}" type="presParOf" srcId="{9F09AF65-DB16-4ACB-A935-901E2B7F1684}" destId="{E8FE0720-6A40-4AA6-8A94-2AE0B986B461}" srcOrd="0" destOrd="0" presId="urn:microsoft.com/office/officeart/2005/8/layout/orgChart1"/>
    <dgm:cxn modelId="{D481BCE4-A58B-4709-BFAC-A6CB3E95CC7F}" type="presParOf" srcId="{9F09AF65-DB16-4ACB-A935-901E2B7F1684}" destId="{55C0D714-EAC9-4C58-8552-28B4CF6F5CC8}" srcOrd="1" destOrd="0" presId="urn:microsoft.com/office/officeart/2005/8/layout/orgChart1"/>
    <dgm:cxn modelId="{239B4CD6-163A-4A5F-A45F-ED00A8BF3F34}" type="presParOf" srcId="{DF1FA12C-03ED-49FD-A615-741F39D48F8A}" destId="{66018E7E-2783-4BDC-B090-C33739959622}" srcOrd="1" destOrd="0" presId="urn:microsoft.com/office/officeart/2005/8/layout/orgChart1"/>
    <dgm:cxn modelId="{1D24F798-C8C8-470E-BECD-89F4C52383C1}" type="presParOf" srcId="{DF1FA12C-03ED-49FD-A615-741F39D48F8A}" destId="{1815CFEF-D49E-4E79-A28F-C5E3C1DBD05B}" srcOrd="2" destOrd="0" presId="urn:microsoft.com/office/officeart/2005/8/layout/orgChart1"/>
    <dgm:cxn modelId="{E336B257-0063-4F13-BB3A-CAA755E489C4}" type="presParOf" srcId="{1A03780F-87DC-4921-8BA6-36A5AFA5D9C5}" destId="{95133D64-F22E-49B2-B6AB-E2C79F26DEAC}" srcOrd="2" destOrd="0" presId="urn:microsoft.com/office/officeart/2005/8/layout/orgChart1"/>
    <dgm:cxn modelId="{E6C7CDF7-7BB6-4FED-B3C9-45BAEE0BC82B}" type="presParOf" srcId="{4D190227-09B6-43C3-8AB9-CE1DF3EACA11}" destId="{752D35BF-5EFF-4233-A838-4CBC774172B2}" srcOrd="4" destOrd="0" presId="urn:microsoft.com/office/officeart/2005/8/layout/orgChart1"/>
    <dgm:cxn modelId="{72E041D4-A1EF-4613-8C43-EBCC376E0A64}" type="presParOf" srcId="{4D190227-09B6-43C3-8AB9-CE1DF3EACA11}" destId="{559252EC-EB1A-4431-9155-2510B86F85D6}" srcOrd="5" destOrd="0" presId="urn:microsoft.com/office/officeart/2005/8/layout/orgChart1"/>
    <dgm:cxn modelId="{D8A26B27-5D57-4544-A8D0-8E5BCBC011BD}" type="presParOf" srcId="{559252EC-EB1A-4431-9155-2510B86F85D6}" destId="{361D755E-7B88-47C3-8B75-9B3A0FFE47E4}" srcOrd="0" destOrd="0" presId="urn:microsoft.com/office/officeart/2005/8/layout/orgChart1"/>
    <dgm:cxn modelId="{B08F3968-11C0-4CB1-B824-1FAE6321811E}" type="presParOf" srcId="{361D755E-7B88-47C3-8B75-9B3A0FFE47E4}" destId="{8C84AB61-5383-4461-ABF1-F9C039BBB573}" srcOrd="0" destOrd="0" presId="urn:microsoft.com/office/officeart/2005/8/layout/orgChart1"/>
    <dgm:cxn modelId="{02A51736-1AC9-4150-AF25-CD866D33EEFF}" type="presParOf" srcId="{361D755E-7B88-47C3-8B75-9B3A0FFE47E4}" destId="{D9FC0511-B052-4052-A9CA-75F555BE17BA}" srcOrd="1" destOrd="0" presId="urn:microsoft.com/office/officeart/2005/8/layout/orgChart1"/>
    <dgm:cxn modelId="{79C5FEC3-8ACC-4B19-9D49-E8E6A451972A}" type="presParOf" srcId="{559252EC-EB1A-4431-9155-2510B86F85D6}" destId="{2D6847A8-2440-481C-B88B-B419FEF3F400}" srcOrd="1" destOrd="0" presId="urn:microsoft.com/office/officeart/2005/8/layout/orgChart1"/>
    <dgm:cxn modelId="{EEFE0284-7E1A-4663-AD83-466C3A9BC85B}" type="presParOf" srcId="{2D6847A8-2440-481C-B88B-B419FEF3F400}" destId="{665B9E49-1B96-4177-8B2A-21AAEE257642}" srcOrd="0" destOrd="0" presId="urn:microsoft.com/office/officeart/2005/8/layout/orgChart1"/>
    <dgm:cxn modelId="{DE576C27-F6C0-4121-9268-9C9184EB0394}" type="presParOf" srcId="{2D6847A8-2440-481C-B88B-B419FEF3F400}" destId="{5403C502-BD37-4EC9-8C0D-2F6A98A38A40}" srcOrd="1" destOrd="0" presId="urn:microsoft.com/office/officeart/2005/8/layout/orgChart1"/>
    <dgm:cxn modelId="{5A9E6A39-1B1B-49DB-A7F5-C2B3BC161C39}" type="presParOf" srcId="{5403C502-BD37-4EC9-8C0D-2F6A98A38A40}" destId="{990A03AE-324D-4D0F-A0E6-0D123F97B603}" srcOrd="0" destOrd="0" presId="urn:microsoft.com/office/officeart/2005/8/layout/orgChart1"/>
    <dgm:cxn modelId="{D357BB02-0636-4F17-B80A-749ADF3B206F}" type="presParOf" srcId="{990A03AE-324D-4D0F-A0E6-0D123F97B603}" destId="{1A084291-36DC-41B2-A5C0-7C9F583F8075}" srcOrd="0" destOrd="0" presId="urn:microsoft.com/office/officeart/2005/8/layout/orgChart1"/>
    <dgm:cxn modelId="{D51AECBC-2499-413C-83DC-23C7E0D38BE5}" type="presParOf" srcId="{990A03AE-324D-4D0F-A0E6-0D123F97B603}" destId="{BE53E8B0-5D9C-46BD-B67E-E6C874226D67}" srcOrd="1" destOrd="0" presId="urn:microsoft.com/office/officeart/2005/8/layout/orgChart1"/>
    <dgm:cxn modelId="{37161FBA-F4DC-4DF3-8CE1-ACD2067890A6}" type="presParOf" srcId="{5403C502-BD37-4EC9-8C0D-2F6A98A38A40}" destId="{DE6FB0C4-5A42-442E-8B90-2BDD8C73330F}" srcOrd="1" destOrd="0" presId="urn:microsoft.com/office/officeart/2005/8/layout/orgChart1"/>
    <dgm:cxn modelId="{96CC3B82-2E5C-44DF-AA30-ED5A77D6A181}" type="presParOf" srcId="{5403C502-BD37-4EC9-8C0D-2F6A98A38A40}" destId="{16EF85B5-1665-4B63-8EF1-824DA89C526D}" srcOrd="2" destOrd="0" presId="urn:microsoft.com/office/officeart/2005/8/layout/orgChart1"/>
    <dgm:cxn modelId="{DE7E97BC-95A2-4148-BA20-18DE095C1F61}" type="presParOf" srcId="{2D6847A8-2440-481C-B88B-B419FEF3F400}" destId="{D2567E63-EE2C-4478-AEB1-A9439FF683C6}" srcOrd="2" destOrd="0" presId="urn:microsoft.com/office/officeart/2005/8/layout/orgChart1"/>
    <dgm:cxn modelId="{E73418EE-3914-491B-8246-9BAF0FD8A1D0}" type="presParOf" srcId="{2D6847A8-2440-481C-B88B-B419FEF3F400}" destId="{D2C685EE-0A4B-405D-B776-0A1D354E5DE5}" srcOrd="3" destOrd="0" presId="urn:microsoft.com/office/officeart/2005/8/layout/orgChart1"/>
    <dgm:cxn modelId="{26ABCE26-D61F-431D-94F2-15A02356ADB8}" type="presParOf" srcId="{D2C685EE-0A4B-405D-B776-0A1D354E5DE5}" destId="{617EEF01-8C82-4C68-8035-4AA6BC5AD518}" srcOrd="0" destOrd="0" presId="urn:microsoft.com/office/officeart/2005/8/layout/orgChart1"/>
    <dgm:cxn modelId="{4A787980-2945-4D5A-919A-FC84EB9F9C5B}" type="presParOf" srcId="{617EEF01-8C82-4C68-8035-4AA6BC5AD518}" destId="{B6F89ED7-CA8C-4295-9D3D-31DD8C70D3EE}" srcOrd="0" destOrd="0" presId="urn:microsoft.com/office/officeart/2005/8/layout/orgChart1"/>
    <dgm:cxn modelId="{D474076D-A756-4CB1-8825-B9ACC6CECDC6}" type="presParOf" srcId="{617EEF01-8C82-4C68-8035-4AA6BC5AD518}" destId="{4F7A187D-A261-4553-91D8-237F38C12BB6}" srcOrd="1" destOrd="0" presId="urn:microsoft.com/office/officeart/2005/8/layout/orgChart1"/>
    <dgm:cxn modelId="{EA3B4A76-B954-4A5A-A77B-0CA3F1C9735A}" type="presParOf" srcId="{D2C685EE-0A4B-405D-B776-0A1D354E5DE5}" destId="{E9CF912F-E7AB-47C2-BF34-BC402C8F98B9}" srcOrd="1" destOrd="0" presId="urn:microsoft.com/office/officeart/2005/8/layout/orgChart1"/>
    <dgm:cxn modelId="{A3B9CA39-22C5-4C90-9C66-1114286A187F}" type="presParOf" srcId="{D2C685EE-0A4B-405D-B776-0A1D354E5DE5}" destId="{2D9E66E9-E683-4EBE-B8CB-1447F406810A}" srcOrd="2" destOrd="0" presId="urn:microsoft.com/office/officeart/2005/8/layout/orgChart1"/>
    <dgm:cxn modelId="{AC12C4D3-0DCB-4DB7-9857-4085E1B7F670}" type="presParOf" srcId="{2D6847A8-2440-481C-B88B-B419FEF3F400}" destId="{0FB5426D-6914-49D2-BFF4-69DE7EBC6D31}" srcOrd="4" destOrd="0" presId="urn:microsoft.com/office/officeart/2005/8/layout/orgChart1"/>
    <dgm:cxn modelId="{72BBF828-E797-4939-8E67-FD0742E97EB7}" type="presParOf" srcId="{2D6847A8-2440-481C-B88B-B419FEF3F400}" destId="{343F102A-419F-4283-9803-19899082FA91}" srcOrd="5" destOrd="0" presId="urn:microsoft.com/office/officeart/2005/8/layout/orgChart1"/>
    <dgm:cxn modelId="{55C77C8F-CDEF-40AC-9267-C80C9D8147FD}" type="presParOf" srcId="{343F102A-419F-4283-9803-19899082FA91}" destId="{046C6801-4A1E-488B-8F28-6369B0CF17B1}" srcOrd="0" destOrd="0" presId="urn:microsoft.com/office/officeart/2005/8/layout/orgChart1"/>
    <dgm:cxn modelId="{212250A6-9F3F-4B15-BCD7-52817236802D}" type="presParOf" srcId="{046C6801-4A1E-488B-8F28-6369B0CF17B1}" destId="{C8095790-40D6-4C29-B894-82561C1B64E5}" srcOrd="0" destOrd="0" presId="urn:microsoft.com/office/officeart/2005/8/layout/orgChart1"/>
    <dgm:cxn modelId="{855A48CD-D1E8-4E7F-AA93-483E171A79F8}" type="presParOf" srcId="{046C6801-4A1E-488B-8F28-6369B0CF17B1}" destId="{2AFF50BC-6B36-4746-95C9-A214489FB562}" srcOrd="1" destOrd="0" presId="urn:microsoft.com/office/officeart/2005/8/layout/orgChart1"/>
    <dgm:cxn modelId="{44B5A50F-7881-405F-A399-CCE1E2B2F007}" type="presParOf" srcId="{343F102A-419F-4283-9803-19899082FA91}" destId="{38A11275-F199-4E46-960F-B90A333A715F}" srcOrd="1" destOrd="0" presId="urn:microsoft.com/office/officeart/2005/8/layout/orgChart1"/>
    <dgm:cxn modelId="{BCF947A7-203C-4427-824E-6208B8C895FA}" type="presParOf" srcId="{343F102A-419F-4283-9803-19899082FA91}" destId="{EF0EE20D-25D9-450F-A615-74E732DC4FEE}" srcOrd="2" destOrd="0" presId="urn:microsoft.com/office/officeart/2005/8/layout/orgChart1"/>
    <dgm:cxn modelId="{BDDE2691-4E7E-43DE-B29D-8376CC8B754F}" type="presParOf" srcId="{559252EC-EB1A-4431-9155-2510B86F85D6}" destId="{68BE22FE-8523-449C-B7C4-D3847C380B6B}" srcOrd="2" destOrd="0" presId="urn:microsoft.com/office/officeart/2005/8/layout/orgChart1"/>
    <dgm:cxn modelId="{F3B13BD8-0C40-4700-A5A2-0FF8118BEBC7}" type="presParOf" srcId="{7F77E2E8-1F84-42DA-B8E4-E40169BA67D4}" destId="{A0D9C042-5156-4C08-86CC-B7864741F0C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E18766B-D017-4856-830E-D84D1CB9D576}" type="doc">
      <dgm:prSet loTypeId="urn:microsoft.com/office/officeart/2005/8/layout/orgChart1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FF92025-782A-46FE-9FC7-BA681F0110AA}">
      <dgm:prSet phldrT="[Текст]" custT="1"/>
      <dgm:spPr/>
      <dgm:t>
        <a:bodyPr/>
        <a:lstStyle/>
        <a:p>
          <a:r>
            <a:rPr lang="ru-RU" sz="2400" dirty="0" smtClean="0">
              <a:latin typeface="Arial Black" pitchFamily="34" charset="0"/>
            </a:rPr>
            <a:t>Общественная деятельность</a:t>
          </a:r>
          <a:endParaRPr lang="ru-RU" sz="2400" dirty="0">
            <a:latin typeface="Arial Black" pitchFamily="34" charset="0"/>
          </a:endParaRPr>
        </a:p>
      </dgm:t>
    </dgm:pt>
    <dgm:pt modelId="{654F3AD5-03A0-4F20-B8BD-FA4537C9F899}" type="parTrans" cxnId="{4C007E5B-AD47-424C-B556-EE3DBF5B2213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4CE343B2-D000-4E4F-9961-A93E2B494761}" type="sibTrans" cxnId="{4C007E5B-AD47-424C-B556-EE3DBF5B2213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89F8080B-53B7-4E44-93E1-02C6E9BECA3D}">
      <dgm:prSet phldrT="[Текст]" custT="1"/>
      <dgm:spPr/>
      <dgm:t>
        <a:bodyPr/>
        <a:lstStyle/>
        <a:p>
          <a:r>
            <a:rPr lang="ru-RU" sz="900" dirty="0" smtClean="0">
              <a:solidFill>
                <a:schemeClr val="bg1"/>
              </a:solidFill>
              <a:latin typeface="Arial Black" pitchFamily="34" charset="0"/>
            </a:rPr>
            <a:t>а) систематическое участие студента в проведении  соц. мероприятий </a:t>
          </a:r>
          <a:endParaRPr lang="ru-RU" sz="900" dirty="0">
            <a:solidFill>
              <a:schemeClr val="bg1"/>
            </a:solidFill>
            <a:latin typeface="Arial Black" pitchFamily="34" charset="0"/>
          </a:endParaRPr>
        </a:p>
      </dgm:t>
    </dgm:pt>
    <dgm:pt modelId="{0383BA4A-BE41-47EB-9CDC-33B3208DBCC1}" type="parTrans" cxnId="{41340A11-93E8-46CA-B67C-4B008BBE8F28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CD85111C-AC58-48DC-89E9-CFCCC76231F5}" type="sibTrans" cxnId="{41340A11-93E8-46CA-B67C-4B008BBE8F28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5AEC2896-0384-4261-9BA4-0C2355E6046B}">
      <dgm:prSet phldrT="[Текст]" custT="1"/>
      <dgm:spPr/>
      <dgm:t>
        <a:bodyPr/>
        <a:lstStyle/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1, 2 курс: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 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базовая+3 </a:t>
          </a:r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8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1курс- 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1414+4020=</a:t>
          </a:r>
          <a:r>
            <a:rPr lang="ru-RU" sz="1400" u="sng" dirty="0" smtClean="0">
              <a:solidFill>
                <a:schemeClr val="tx1"/>
              </a:solidFill>
              <a:latin typeface="Arial Black" pitchFamily="34" charset="0"/>
            </a:rPr>
            <a:t>5434</a:t>
          </a:r>
          <a:endParaRPr lang="ru-RU" sz="800" u="sng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2 курс- 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2774+4020=</a:t>
          </a:r>
          <a:r>
            <a:rPr lang="ru-RU" sz="1400" u="sng" dirty="0" smtClean="0">
              <a:solidFill>
                <a:schemeClr val="tx1"/>
              </a:solidFill>
              <a:latin typeface="Arial Black" pitchFamily="34" charset="0"/>
            </a:rPr>
            <a:t>6794</a:t>
          </a:r>
          <a:endParaRPr lang="ru-RU" sz="800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7E7E718F-9BD4-42A9-81BF-7D39AC02B959}" type="parTrans" cxnId="{80610D82-5EEC-4C72-AF2D-E2187C686CA6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C59741FD-51AF-4291-B30A-DC4C89C22E2C}" type="sibTrans" cxnId="{80610D82-5EEC-4C72-AF2D-E2187C686CA6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4CDC75A7-DC7C-4254-82F9-1FFE22AFDF56}">
      <dgm:prSet phldrT="[Текст]" custT="1"/>
      <dgm:spPr/>
      <dgm:t>
        <a:bodyPr/>
        <a:lstStyle/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1, 2 курс: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 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базовая+2 </a:t>
          </a:r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8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1курс- 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1414+2680=</a:t>
          </a:r>
          <a:r>
            <a:rPr lang="ru-RU" sz="1400" u="sng" dirty="0" smtClean="0">
              <a:solidFill>
                <a:schemeClr val="tx1"/>
              </a:solidFill>
              <a:latin typeface="Arial Black" pitchFamily="34" charset="0"/>
            </a:rPr>
            <a:t>4094</a:t>
          </a:r>
          <a:endParaRPr lang="ru-RU" sz="800" u="sng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2 курс- 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2774+2680=</a:t>
          </a:r>
          <a:r>
            <a:rPr lang="ru-RU" sz="1400" u="sng" dirty="0" smtClean="0">
              <a:solidFill>
                <a:schemeClr val="tx1"/>
              </a:solidFill>
              <a:latin typeface="Arial Black" pitchFamily="34" charset="0"/>
            </a:rPr>
            <a:t>5454</a:t>
          </a:r>
          <a:endParaRPr lang="ru-RU" sz="1400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9DE81B2B-CA5E-404B-A772-756BC70ADC9B}" type="parTrans" cxnId="{14FBBD0F-71F2-4593-83C5-E69BD8F4581E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56D30985-5630-4450-85C4-3E6ED24CF803}" type="sibTrans" cxnId="{14FBBD0F-71F2-4593-83C5-E69BD8F4581E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52773604-575B-4B7B-8654-AEE8C2846F4E}">
      <dgm:prSet phldrT="[Текст]" custT="1"/>
      <dgm:spPr/>
      <dgm:t>
        <a:bodyPr/>
        <a:lstStyle/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3, 4 курс: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 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базовая+2,5 </a:t>
          </a:r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8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2774+3350=</a:t>
          </a:r>
          <a:r>
            <a:rPr lang="ru-RU" sz="1400" u="sng" dirty="0" smtClean="0">
              <a:solidFill>
                <a:schemeClr val="tx1"/>
              </a:solidFill>
              <a:latin typeface="Arial Black" pitchFamily="34" charset="0"/>
            </a:rPr>
            <a:t>6124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 </a:t>
          </a:r>
          <a:endParaRPr lang="ru-RU" sz="800" dirty="0">
            <a:solidFill>
              <a:schemeClr val="tx1"/>
            </a:solidFill>
            <a:latin typeface="Arial Black" pitchFamily="34" charset="0"/>
          </a:endParaRPr>
        </a:p>
      </dgm:t>
    </dgm:pt>
    <dgm:pt modelId="{77022A89-499F-453E-AEBC-A1EAAD1F6A3B}" type="parTrans" cxnId="{2CD6FEFC-C699-489E-B588-008B7B20A010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177DCFA2-7208-4B20-8A08-C25BB62A3D68}" type="sibTrans" cxnId="{2CD6FEFC-C699-489E-B588-008B7B20A010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1A040E26-FEDE-45C2-87E2-109E71826C29}">
      <dgm:prSet phldrT="[Текст]" custT="1"/>
      <dgm:spPr/>
      <dgm:t>
        <a:bodyPr/>
        <a:lstStyle/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5, 6 курс: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базовая+3 </a:t>
          </a:r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8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2774+4020=</a:t>
          </a:r>
          <a:r>
            <a:rPr lang="ru-RU" sz="1400" u="sng" dirty="0" smtClean="0">
              <a:solidFill>
                <a:schemeClr val="tx1"/>
              </a:solidFill>
              <a:latin typeface="Arial Black" pitchFamily="34" charset="0"/>
            </a:rPr>
            <a:t>6794</a:t>
          </a:r>
          <a:endParaRPr lang="ru-RU" sz="800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4D801514-E63F-48E1-AFEE-9EB2AF15EC48}" type="parTrans" cxnId="{5E8B8FB2-BE12-4692-8306-FAF86D03FCD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2D6D2709-B06A-4A06-B10E-8F3A496915C3}" type="sibTrans" cxnId="{5E8B8FB2-BE12-4692-8306-FAF86D03FCD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8FC4256C-430D-4129-8C3F-6FEC197182C3}">
      <dgm:prSet phldrT="[Текст]" custT="1"/>
      <dgm:spPr/>
      <dgm:t>
        <a:bodyPr/>
        <a:lstStyle/>
        <a:p>
          <a:r>
            <a:rPr lang="ru-RU" sz="900" dirty="0" smtClean="0">
              <a:solidFill>
                <a:schemeClr val="bg1"/>
              </a:solidFill>
              <a:latin typeface="Arial Black" pitchFamily="34" charset="0"/>
            </a:rPr>
            <a:t>в) участие в общественных организациях в течении года</a:t>
          </a:r>
          <a:endParaRPr lang="ru-RU" sz="900" dirty="0">
            <a:solidFill>
              <a:schemeClr val="bg1"/>
            </a:solidFill>
            <a:latin typeface="Arial Black" pitchFamily="34" charset="0"/>
          </a:endParaRPr>
        </a:p>
      </dgm:t>
    </dgm:pt>
    <dgm:pt modelId="{615D7B70-655E-4B46-9F9D-595A4BD856FF}" type="parTrans" cxnId="{EAA9251D-04BF-495A-8454-E4C29ECC7BCF}">
      <dgm:prSet/>
      <dgm:spPr/>
      <dgm:t>
        <a:bodyPr/>
        <a:lstStyle/>
        <a:p>
          <a:endParaRPr lang="ru-RU"/>
        </a:p>
      </dgm:t>
    </dgm:pt>
    <dgm:pt modelId="{B17F53FF-1103-4107-AAA0-1483DE2E15E7}" type="sibTrans" cxnId="{EAA9251D-04BF-495A-8454-E4C29ECC7BCF}">
      <dgm:prSet/>
      <dgm:spPr/>
      <dgm:t>
        <a:bodyPr/>
        <a:lstStyle/>
        <a:p>
          <a:endParaRPr lang="ru-RU"/>
        </a:p>
      </dgm:t>
    </dgm:pt>
    <dgm:pt modelId="{7D291635-5D6A-4C6E-8E92-A3285B589D6E}">
      <dgm:prSet phldrT="[Текст]" custT="1"/>
      <dgm:spPr/>
      <dgm:t>
        <a:bodyPr/>
        <a:lstStyle/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3, 4 курс: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 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базовая+3,5 </a:t>
          </a:r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8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2774+4690=</a:t>
          </a:r>
          <a:r>
            <a:rPr lang="ru-RU" sz="1400" u="sng" dirty="0" smtClean="0">
              <a:solidFill>
                <a:schemeClr val="tx1"/>
              </a:solidFill>
              <a:latin typeface="Arial Black" pitchFamily="34" charset="0"/>
            </a:rPr>
            <a:t>7464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 </a:t>
          </a:r>
          <a:endParaRPr lang="ru-RU" sz="800" dirty="0">
            <a:solidFill>
              <a:schemeClr val="tx1"/>
            </a:solidFill>
            <a:latin typeface="Arial Black" pitchFamily="34" charset="0"/>
          </a:endParaRPr>
        </a:p>
      </dgm:t>
    </dgm:pt>
    <dgm:pt modelId="{4DFB698A-6F37-4B25-A505-0DD2D7B7CC98}" type="parTrans" cxnId="{3CDC96DB-7AF2-4E1F-AB4C-1A9B8EC646F7}">
      <dgm:prSet/>
      <dgm:spPr/>
      <dgm:t>
        <a:bodyPr/>
        <a:lstStyle/>
        <a:p>
          <a:endParaRPr lang="ru-RU"/>
        </a:p>
      </dgm:t>
    </dgm:pt>
    <dgm:pt modelId="{941F5E36-A792-49E9-B9C3-E3B5BE1732F7}" type="sibTrans" cxnId="{3CDC96DB-7AF2-4E1F-AB4C-1A9B8EC646F7}">
      <dgm:prSet/>
      <dgm:spPr/>
      <dgm:t>
        <a:bodyPr/>
        <a:lstStyle/>
        <a:p>
          <a:endParaRPr lang="ru-RU"/>
        </a:p>
      </dgm:t>
    </dgm:pt>
    <dgm:pt modelId="{A684B4DE-1DBE-4CB8-B7E7-DB790289EF86}">
      <dgm:prSet phldrT="[Текст]" custT="1"/>
      <dgm:spPr/>
      <dgm:t>
        <a:bodyPr/>
        <a:lstStyle/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5, 6 курс: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базовая+4 </a:t>
          </a:r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8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2774+5360=</a:t>
          </a:r>
          <a:r>
            <a:rPr lang="ru-RU" sz="1400" u="sng" dirty="0" smtClean="0">
              <a:solidFill>
                <a:schemeClr val="tx1"/>
              </a:solidFill>
              <a:latin typeface="Arial Black" pitchFamily="34" charset="0"/>
            </a:rPr>
            <a:t>8134</a:t>
          </a:r>
          <a:endParaRPr lang="ru-RU" sz="1400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24D5106E-9422-4B4D-96EF-28F92EE21D39}" type="parTrans" cxnId="{D6D8F5A0-838C-4E5F-B1C9-AA4729F9A0F2}">
      <dgm:prSet/>
      <dgm:spPr/>
      <dgm:t>
        <a:bodyPr/>
        <a:lstStyle/>
        <a:p>
          <a:endParaRPr lang="ru-RU"/>
        </a:p>
      </dgm:t>
    </dgm:pt>
    <dgm:pt modelId="{2FCA67EA-D2F8-457C-920E-A4A229CC53E3}" type="sibTrans" cxnId="{D6D8F5A0-838C-4E5F-B1C9-AA4729F9A0F2}">
      <dgm:prSet/>
      <dgm:spPr/>
      <dgm:t>
        <a:bodyPr/>
        <a:lstStyle/>
        <a:p>
          <a:endParaRPr lang="ru-RU"/>
        </a:p>
      </dgm:t>
    </dgm:pt>
    <dgm:pt modelId="{B9BF34B4-A443-42D9-B763-3A5ECE603C06}">
      <dgm:prSet phldrT="[Текст]" custT="1"/>
      <dgm:spPr/>
      <dgm:t>
        <a:bodyPr/>
        <a:lstStyle/>
        <a:p>
          <a:r>
            <a:rPr lang="ru-RU" sz="900" dirty="0" smtClean="0">
              <a:solidFill>
                <a:schemeClr val="bg1"/>
              </a:solidFill>
              <a:latin typeface="Arial Black" pitchFamily="34" charset="0"/>
            </a:rPr>
            <a:t>б) информационное обеспечение</a:t>
          </a:r>
          <a:endParaRPr lang="ru-RU" sz="900" dirty="0">
            <a:solidFill>
              <a:schemeClr val="bg1"/>
            </a:solidFill>
            <a:latin typeface="Arial Black" pitchFamily="34" charset="0"/>
          </a:endParaRPr>
        </a:p>
      </dgm:t>
    </dgm:pt>
    <dgm:pt modelId="{016F4551-8D90-404F-B7B0-BCDF37F2F3D4}" type="sibTrans" cxnId="{238AC4AE-D3C3-4D40-91D8-68DEC4DAFBE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73DFA88C-475E-493D-B3F7-7B814C760763}" type="parTrans" cxnId="{238AC4AE-D3C3-4D40-91D8-68DEC4DAFBE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F7CBE005-ACC8-4F65-B920-22BDFE5646C5}">
      <dgm:prSet phldrT="[Текст]" custT="1"/>
      <dgm:spPr/>
      <dgm:t>
        <a:bodyPr/>
        <a:lstStyle/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1, 2 курс: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базовая+2 </a:t>
          </a:r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1курс- 1414+2680=</a:t>
          </a:r>
          <a:r>
            <a:rPr lang="ru-RU" sz="1400" b="1" u="sng" dirty="0" smtClean="0">
              <a:solidFill>
                <a:schemeClr val="tx1"/>
              </a:solidFill>
              <a:latin typeface="Arial Black" pitchFamily="34" charset="0"/>
            </a:rPr>
            <a:t>4094</a:t>
          </a:r>
          <a:endParaRPr lang="ru-RU" sz="800" b="1" u="sng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2 курс- 2774+2680=</a:t>
          </a:r>
          <a:r>
            <a:rPr lang="ru-RU" sz="1400" b="1" u="sng" dirty="0" smtClean="0">
              <a:solidFill>
                <a:schemeClr val="tx1"/>
              </a:solidFill>
              <a:latin typeface="Arial Black" pitchFamily="34" charset="0"/>
            </a:rPr>
            <a:t>5454</a:t>
          </a:r>
          <a:endParaRPr lang="ru-RU" sz="6000" b="1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C83AD78E-C49E-4017-A92C-EFE2D1AA3D15}" type="parTrans" cxnId="{76BC3747-8C81-4003-8EEF-ABC3C93EE6B4}">
      <dgm:prSet/>
      <dgm:spPr/>
      <dgm:t>
        <a:bodyPr/>
        <a:lstStyle/>
        <a:p>
          <a:endParaRPr lang="ru-RU"/>
        </a:p>
      </dgm:t>
    </dgm:pt>
    <dgm:pt modelId="{CE08092B-6BE0-4E02-9E0E-291098036049}" type="sibTrans" cxnId="{76BC3747-8C81-4003-8EEF-ABC3C93EE6B4}">
      <dgm:prSet/>
      <dgm:spPr/>
      <dgm:t>
        <a:bodyPr/>
        <a:lstStyle/>
        <a:p>
          <a:endParaRPr lang="ru-RU"/>
        </a:p>
      </dgm:t>
    </dgm:pt>
    <dgm:pt modelId="{411FD8AC-9D31-4FC0-927D-A8106BF3A996}">
      <dgm:prSet phldrT="[Текст]" custT="1"/>
      <dgm:spPr/>
      <dgm:t>
        <a:bodyPr/>
        <a:lstStyle/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3, 4 курс: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базовая+2,5 </a:t>
          </a:r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2774+3350=</a:t>
          </a:r>
          <a:r>
            <a:rPr lang="ru-RU" sz="1400" b="1" u="sng" dirty="0" smtClean="0">
              <a:solidFill>
                <a:schemeClr val="tx1"/>
              </a:solidFill>
              <a:latin typeface="Arial Black" pitchFamily="34" charset="0"/>
            </a:rPr>
            <a:t>6124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 </a:t>
          </a:r>
          <a:endParaRPr lang="ru-RU" sz="800" b="1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7AEECC4D-594D-4270-BB0C-744DEB7FFE75}" type="parTrans" cxnId="{33A9BF67-E124-40A9-8FFD-41832A6F60F2}">
      <dgm:prSet/>
      <dgm:spPr/>
      <dgm:t>
        <a:bodyPr/>
        <a:lstStyle/>
        <a:p>
          <a:endParaRPr lang="ru-RU"/>
        </a:p>
      </dgm:t>
    </dgm:pt>
    <dgm:pt modelId="{DF2AE87C-C30E-4D2E-853D-474C6E02CDEA}" type="sibTrans" cxnId="{33A9BF67-E124-40A9-8FFD-41832A6F60F2}">
      <dgm:prSet/>
      <dgm:spPr/>
      <dgm:t>
        <a:bodyPr/>
        <a:lstStyle/>
        <a:p>
          <a:endParaRPr lang="ru-RU"/>
        </a:p>
      </dgm:t>
    </dgm:pt>
    <dgm:pt modelId="{4B6A492D-98D2-4AE3-BBCB-9C9A78DD0DB5}">
      <dgm:prSet phldrT="[Текст]" custT="1"/>
      <dgm:spPr/>
      <dgm:t>
        <a:bodyPr/>
        <a:lstStyle/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5, 6 курс: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базовая+3 </a:t>
          </a:r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2774+4020=</a:t>
          </a:r>
          <a:r>
            <a:rPr lang="ru-RU" sz="1400" b="1" u="sng" dirty="0" smtClean="0">
              <a:solidFill>
                <a:schemeClr val="tx1"/>
              </a:solidFill>
              <a:latin typeface="Arial Black" pitchFamily="34" charset="0"/>
            </a:rPr>
            <a:t>6794</a:t>
          </a:r>
          <a:endParaRPr lang="ru-RU" sz="800" b="1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80F0DA02-F15B-4ABD-A477-001450CE0F94}" type="parTrans" cxnId="{976FD63F-AA0A-40C2-86A5-3BD554F4C49F}">
      <dgm:prSet/>
      <dgm:spPr/>
      <dgm:t>
        <a:bodyPr/>
        <a:lstStyle/>
        <a:p>
          <a:endParaRPr lang="ru-RU"/>
        </a:p>
      </dgm:t>
    </dgm:pt>
    <dgm:pt modelId="{643EF5B9-BC7E-469D-9BCE-F605699799C3}" type="sibTrans" cxnId="{976FD63F-AA0A-40C2-86A5-3BD554F4C49F}">
      <dgm:prSet/>
      <dgm:spPr/>
      <dgm:t>
        <a:bodyPr/>
        <a:lstStyle/>
        <a:p>
          <a:endParaRPr lang="ru-RU"/>
        </a:p>
      </dgm:t>
    </dgm:pt>
    <dgm:pt modelId="{E01CBB67-E33F-4C76-A099-9E30C29D4DD2}">
      <dgm:prSet phldrT="[Текст]" custT="1"/>
      <dgm:spPr/>
      <dgm:t>
        <a:bodyPr/>
        <a:lstStyle/>
        <a:p>
          <a:r>
            <a:rPr lang="ru-RU" sz="900" dirty="0" smtClean="0">
              <a:solidFill>
                <a:schemeClr val="bg1"/>
              </a:solidFill>
              <a:latin typeface="Arial Black" pitchFamily="34" charset="0"/>
            </a:rPr>
            <a:t>г) участие в защите прав студентов</a:t>
          </a:r>
          <a:endParaRPr lang="ru-RU" sz="900" dirty="0">
            <a:solidFill>
              <a:schemeClr val="bg1"/>
            </a:solidFill>
            <a:latin typeface="Arial Black" pitchFamily="34" charset="0"/>
          </a:endParaRPr>
        </a:p>
      </dgm:t>
    </dgm:pt>
    <dgm:pt modelId="{FAFE77CB-BC2C-475B-B688-FCAD48D60ED9}" type="parTrans" cxnId="{3955DCCA-23A4-412D-89C3-17CC5599BE45}">
      <dgm:prSet/>
      <dgm:spPr/>
      <dgm:t>
        <a:bodyPr/>
        <a:lstStyle/>
        <a:p>
          <a:endParaRPr lang="ru-RU"/>
        </a:p>
      </dgm:t>
    </dgm:pt>
    <dgm:pt modelId="{71D33408-AD05-4311-B5A5-CA60DC542F9D}" type="sibTrans" cxnId="{3955DCCA-23A4-412D-89C3-17CC5599BE45}">
      <dgm:prSet/>
      <dgm:spPr/>
      <dgm:t>
        <a:bodyPr/>
        <a:lstStyle/>
        <a:p>
          <a:endParaRPr lang="ru-RU"/>
        </a:p>
      </dgm:t>
    </dgm:pt>
    <dgm:pt modelId="{923A2E51-EAC7-446D-9671-49C99A443EDA}">
      <dgm:prSet phldrT="[Текст]" custT="1"/>
      <dgm:spPr/>
      <dgm:t>
        <a:bodyPr/>
        <a:lstStyle/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1, 2 курс: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базовая+2 </a:t>
          </a:r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1курс- 1414+2680=</a:t>
          </a:r>
          <a:r>
            <a:rPr lang="ru-RU" sz="1400" b="1" u="sng" dirty="0" smtClean="0">
              <a:solidFill>
                <a:schemeClr val="tx1"/>
              </a:solidFill>
              <a:latin typeface="Arial Black" pitchFamily="34" charset="0"/>
            </a:rPr>
            <a:t>4094</a:t>
          </a:r>
          <a:endParaRPr lang="ru-RU" sz="800" b="1" u="sng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2 курс- 2774+2680=</a:t>
          </a:r>
          <a:r>
            <a:rPr lang="ru-RU" sz="1400" b="1" u="sng" dirty="0" smtClean="0">
              <a:solidFill>
                <a:schemeClr val="tx1"/>
              </a:solidFill>
              <a:latin typeface="Arial Black" pitchFamily="34" charset="0"/>
            </a:rPr>
            <a:t>5454</a:t>
          </a:r>
          <a:endParaRPr lang="ru-RU" sz="1400" b="1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0D95E823-F7BE-44FF-8194-6CD1BD5EB6E5}" type="parTrans" cxnId="{70E04E59-95E9-4B66-82F9-49033D45C624}">
      <dgm:prSet/>
      <dgm:spPr/>
      <dgm:t>
        <a:bodyPr/>
        <a:lstStyle/>
        <a:p>
          <a:endParaRPr lang="ru-RU"/>
        </a:p>
      </dgm:t>
    </dgm:pt>
    <dgm:pt modelId="{3FB745C0-6014-4E76-A99D-14C641D68D61}" type="sibTrans" cxnId="{70E04E59-95E9-4B66-82F9-49033D45C624}">
      <dgm:prSet/>
      <dgm:spPr/>
      <dgm:t>
        <a:bodyPr/>
        <a:lstStyle/>
        <a:p>
          <a:endParaRPr lang="ru-RU"/>
        </a:p>
      </dgm:t>
    </dgm:pt>
    <dgm:pt modelId="{8DAAFCF4-911C-4929-8C90-2836A0DD6C52}">
      <dgm:prSet phldrT="[Текст]" custT="1"/>
      <dgm:spPr/>
      <dgm:t>
        <a:bodyPr/>
        <a:lstStyle/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3, 4 курс: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базовая+2,5 </a:t>
          </a:r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2774+3350=</a:t>
          </a:r>
          <a:r>
            <a:rPr lang="ru-RU" sz="1400" b="1" u="sng" dirty="0" smtClean="0">
              <a:solidFill>
                <a:schemeClr val="tx1"/>
              </a:solidFill>
              <a:latin typeface="Arial Black" pitchFamily="34" charset="0"/>
            </a:rPr>
            <a:t>6124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 </a:t>
          </a:r>
          <a:r>
            <a:rPr lang="ru-RU" sz="1400" u="sng" dirty="0" smtClean="0">
              <a:solidFill>
                <a:schemeClr val="tx1"/>
              </a:solidFill>
              <a:latin typeface="Arial Black" pitchFamily="34" charset="0"/>
            </a:rPr>
            <a:t> 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 </a:t>
          </a:r>
          <a:endParaRPr lang="ru-RU" sz="800" dirty="0">
            <a:solidFill>
              <a:schemeClr val="tx1"/>
            </a:solidFill>
            <a:latin typeface="Arial Black" pitchFamily="34" charset="0"/>
          </a:endParaRPr>
        </a:p>
      </dgm:t>
    </dgm:pt>
    <dgm:pt modelId="{D4DD4D9D-3B5A-43DF-BE8B-4E929D697030}" type="parTrans" cxnId="{2B0F4773-C8F9-46DF-BC93-35734307CA5E}">
      <dgm:prSet/>
      <dgm:spPr/>
      <dgm:t>
        <a:bodyPr/>
        <a:lstStyle/>
        <a:p>
          <a:endParaRPr lang="ru-RU"/>
        </a:p>
      </dgm:t>
    </dgm:pt>
    <dgm:pt modelId="{1B796DEE-D0E7-4E60-B03D-0518EAB2B254}" type="sibTrans" cxnId="{2B0F4773-C8F9-46DF-BC93-35734307CA5E}">
      <dgm:prSet/>
      <dgm:spPr/>
      <dgm:t>
        <a:bodyPr/>
        <a:lstStyle/>
        <a:p>
          <a:endParaRPr lang="ru-RU"/>
        </a:p>
      </dgm:t>
    </dgm:pt>
    <dgm:pt modelId="{B27D035F-3E02-4FB3-B7D4-A74760D72C76}">
      <dgm:prSet phldrT="[Текст]" custT="1"/>
      <dgm:spPr/>
      <dgm:t>
        <a:bodyPr/>
        <a:lstStyle/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5, 6 курс: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базовая+3 </a:t>
          </a:r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2774+4020=</a:t>
          </a:r>
          <a:r>
            <a:rPr lang="ru-RU" sz="1400" b="1" u="sng" dirty="0" smtClean="0">
              <a:solidFill>
                <a:schemeClr val="tx1"/>
              </a:solidFill>
              <a:latin typeface="Arial Black" pitchFamily="34" charset="0"/>
            </a:rPr>
            <a:t>6794</a:t>
          </a:r>
          <a:endParaRPr lang="ru-RU" sz="800" b="1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27810923-E2C3-4D6A-9CAC-48064DB82AFA}" type="parTrans" cxnId="{B338C011-D0A7-44A4-B27C-A93066C14FAA}">
      <dgm:prSet/>
      <dgm:spPr/>
      <dgm:t>
        <a:bodyPr/>
        <a:lstStyle/>
        <a:p>
          <a:endParaRPr lang="ru-RU"/>
        </a:p>
      </dgm:t>
    </dgm:pt>
    <dgm:pt modelId="{E025A4DF-15C1-4B9A-B9F8-525FB7D4D4F7}" type="sibTrans" cxnId="{B338C011-D0A7-44A4-B27C-A93066C14FAA}">
      <dgm:prSet/>
      <dgm:spPr/>
      <dgm:t>
        <a:bodyPr/>
        <a:lstStyle/>
        <a:p>
          <a:endParaRPr lang="ru-RU"/>
        </a:p>
      </dgm:t>
    </dgm:pt>
    <dgm:pt modelId="{67568DA1-0B0B-4446-A61A-AB9F70EAA83A}">
      <dgm:prSet phldrT="[Текст]" custT="1"/>
      <dgm:spPr/>
      <dgm:t>
        <a:bodyPr/>
        <a:lstStyle/>
        <a:p>
          <a:r>
            <a:rPr lang="ru-RU" sz="900" dirty="0" err="1" smtClean="0">
              <a:solidFill>
                <a:schemeClr val="bg1"/>
              </a:solidFill>
              <a:latin typeface="Arial Black" pitchFamily="34" charset="0"/>
            </a:rPr>
            <a:t>д</a:t>
          </a:r>
          <a:r>
            <a:rPr lang="ru-RU" sz="900" dirty="0" smtClean="0">
              <a:solidFill>
                <a:schemeClr val="bg1"/>
              </a:solidFill>
              <a:latin typeface="Arial Black" pitchFamily="34" charset="0"/>
            </a:rPr>
            <a:t>) выполнение общественно полезной деятельности</a:t>
          </a:r>
          <a:endParaRPr lang="ru-RU" sz="900" dirty="0">
            <a:solidFill>
              <a:schemeClr val="bg1"/>
            </a:solidFill>
            <a:latin typeface="Arial Black" pitchFamily="34" charset="0"/>
          </a:endParaRPr>
        </a:p>
      </dgm:t>
    </dgm:pt>
    <dgm:pt modelId="{309C2D42-4414-4B20-8F3D-C2C5481EE8EF}" type="parTrans" cxnId="{5D4D8F41-7A83-4525-A395-E7157BB54BA2}">
      <dgm:prSet/>
      <dgm:spPr/>
      <dgm:t>
        <a:bodyPr/>
        <a:lstStyle/>
        <a:p>
          <a:endParaRPr lang="ru-RU"/>
        </a:p>
      </dgm:t>
    </dgm:pt>
    <dgm:pt modelId="{AF4E737B-CF46-4EA3-920E-C6B0DBED875D}" type="sibTrans" cxnId="{5D4D8F41-7A83-4525-A395-E7157BB54BA2}">
      <dgm:prSet/>
      <dgm:spPr/>
      <dgm:t>
        <a:bodyPr/>
        <a:lstStyle/>
        <a:p>
          <a:endParaRPr lang="ru-RU"/>
        </a:p>
      </dgm:t>
    </dgm:pt>
    <dgm:pt modelId="{B786E67B-82C5-4488-A66C-3B60A03A3179}">
      <dgm:prSet phldrT="[Текст]" custT="1"/>
      <dgm:spPr/>
      <dgm:t>
        <a:bodyPr/>
        <a:lstStyle/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1, 2 курс: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базовая+2 </a:t>
          </a:r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1курс- 1414+2680=</a:t>
          </a:r>
          <a:r>
            <a:rPr lang="ru-RU" sz="1400" b="1" u="sng" dirty="0" smtClean="0">
              <a:solidFill>
                <a:schemeClr val="tx1"/>
              </a:solidFill>
              <a:latin typeface="Arial Black" pitchFamily="34" charset="0"/>
            </a:rPr>
            <a:t>4094</a:t>
          </a:r>
          <a:endParaRPr lang="ru-RU" sz="800" b="1" u="sng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2 курс- 2774+2680=</a:t>
          </a:r>
          <a:r>
            <a:rPr lang="ru-RU" sz="1400" b="1" u="sng" dirty="0" smtClean="0">
              <a:solidFill>
                <a:schemeClr val="tx1"/>
              </a:solidFill>
              <a:latin typeface="Arial Black" pitchFamily="34" charset="0"/>
            </a:rPr>
            <a:t>5454</a:t>
          </a:r>
          <a:endParaRPr lang="ru-RU" sz="1400" b="1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FF3C5E53-DB1A-46BB-B9D2-16CA7FA3B094}" type="parTrans" cxnId="{D551A543-F3B5-4E69-BB34-67BD675817FA}">
      <dgm:prSet/>
      <dgm:spPr/>
      <dgm:t>
        <a:bodyPr/>
        <a:lstStyle/>
        <a:p>
          <a:endParaRPr lang="ru-RU"/>
        </a:p>
      </dgm:t>
    </dgm:pt>
    <dgm:pt modelId="{6579DBDF-8F86-4CEC-A6CF-2C53811B0866}" type="sibTrans" cxnId="{D551A543-F3B5-4E69-BB34-67BD675817FA}">
      <dgm:prSet/>
      <dgm:spPr/>
      <dgm:t>
        <a:bodyPr/>
        <a:lstStyle/>
        <a:p>
          <a:endParaRPr lang="ru-RU"/>
        </a:p>
      </dgm:t>
    </dgm:pt>
    <dgm:pt modelId="{26CC4A4C-3524-4921-BFB9-4041B0A4F896}">
      <dgm:prSet phldrT="[Текст]" custT="1"/>
      <dgm:spPr/>
      <dgm:t>
        <a:bodyPr/>
        <a:lstStyle/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3, 4 курс: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базовая+2,5 </a:t>
          </a:r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2774+3350=</a:t>
          </a:r>
          <a:r>
            <a:rPr lang="ru-RU" sz="1400" b="1" u="sng" dirty="0" smtClean="0">
              <a:solidFill>
                <a:schemeClr val="tx1"/>
              </a:solidFill>
              <a:latin typeface="Arial Black" pitchFamily="34" charset="0"/>
            </a:rPr>
            <a:t>6124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 </a:t>
          </a:r>
          <a:endParaRPr lang="ru-RU" sz="800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2CAE0C15-5EC8-4ABA-AB7D-69E2AD9D8965}" type="parTrans" cxnId="{050B26C2-61D4-4A65-A6A1-B94EAC7E2114}">
      <dgm:prSet/>
      <dgm:spPr/>
      <dgm:t>
        <a:bodyPr/>
        <a:lstStyle/>
        <a:p>
          <a:endParaRPr lang="ru-RU"/>
        </a:p>
      </dgm:t>
    </dgm:pt>
    <dgm:pt modelId="{ED223FE6-53BD-41C6-B801-C71DA34ACB24}" type="sibTrans" cxnId="{050B26C2-61D4-4A65-A6A1-B94EAC7E2114}">
      <dgm:prSet/>
      <dgm:spPr/>
      <dgm:t>
        <a:bodyPr/>
        <a:lstStyle/>
        <a:p>
          <a:endParaRPr lang="ru-RU"/>
        </a:p>
      </dgm:t>
    </dgm:pt>
    <dgm:pt modelId="{3BBB6C1C-F0AB-4E68-A544-B3270CCD90D4}">
      <dgm:prSet phldrT="[Текст]" custT="1"/>
      <dgm:spPr/>
      <dgm:t>
        <a:bodyPr/>
        <a:lstStyle/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5, 6 курс: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базовая+3 </a:t>
          </a:r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2774+4020=</a:t>
          </a:r>
          <a:r>
            <a:rPr lang="ru-RU" sz="1400" b="1" u="sng" dirty="0" smtClean="0">
              <a:solidFill>
                <a:schemeClr val="tx1"/>
              </a:solidFill>
              <a:latin typeface="Arial Black" pitchFamily="34" charset="0"/>
            </a:rPr>
            <a:t>6794</a:t>
          </a:r>
          <a:endParaRPr lang="ru-RU" sz="800" b="1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7D3DC97D-3E8F-4F18-9CA7-2FE25C5D30C1}" type="parTrans" cxnId="{22FA3DEF-DA79-40C8-B374-C446D1DC77A8}">
      <dgm:prSet/>
      <dgm:spPr/>
      <dgm:t>
        <a:bodyPr/>
        <a:lstStyle/>
        <a:p>
          <a:endParaRPr lang="ru-RU"/>
        </a:p>
      </dgm:t>
    </dgm:pt>
    <dgm:pt modelId="{84F76DD8-F95C-46C4-8B1F-BD748034ECA3}" type="sibTrans" cxnId="{22FA3DEF-DA79-40C8-B374-C446D1DC77A8}">
      <dgm:prSet/>
      <dgm:spPr/>
      <dgm:t>
        <a:bodyPr/>
        <a:lstStyle/>
        <a:p>
          <a:endParaRPr lang="ru-RU"/>
        </a:p>
      </dgm:t>
    </dgm:pt>
    <dgm:pt modelId="{55923A3A-3120-4285-9959-9E68454FDE43}" type="pres">
      <dgm:prSet presAssocID="{9E18766B-D017-4856-830E-D84D1CB9D57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F77E2E8-1F84-42DA-B8E4-E40169BA67D4}" type="pres">
      <dgm:prSet presAssocID="{6FF92025-782A-46FE-9FC7-BA681F0110AA}" presName="hierRoot1" presStyleCnt="0">
        <dgm:presLayoutVars>
          <dgm:hierBranch val="init"/>
        </dgm:presLayoutVars>
      </dgm:prSet>
      <dgm:spPr/>
    </dgm:pt>
    <dgm:pt modelId="{2A034DE6-E1A2-40C6-B74C-2FD68217E969}" type="pres">
      <dgm:prSet presAssocID="{6FF92025-782A-46FE-9FC7-BA681F0110AA}" presName="rootComposite1" presStyleCnt="0"/>
      <dgm:spPr/>
    </dgm:pt>
    <dgm:pt modelId="{FE0A5CAD-F5D6-418C-8D6E-73829F84F89D}" type="pres">
      <dgm:prSet presAssocID="{6FF92025-782A-46FE-9FC7-BA681F0110AA}" presName="rootText1" presStyleLbl="node0" presStyleIdx="0" presStyleCnt="1" custScaleX="717296" custScaleY="169270" custLinFactY="-100000" custLinFactNeighborX="6878" custLinFactNeighborY="-1967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BED7A9B-9B6F-4B63-88DE-7F76887A8FEA}" type="pres">
      <dgm:prSet presAssocID="{6FF92025-782A-46FE-9FC7-BA681F0110A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D190227-09B6-43C3-8AB9-CE1DF3EACA11}" type="pres">
      <dgm:prSet presAssocID="{6FF92025-782A-46FE-9FC7-BA681F0110AA}" presName="hierChild2" presStyleCnt="0"/>
      <dgm:spPr/>
    </dgm:pt>
    <dgm:pt modelId="{0B9F6DFE-3DF1-4ADA-8B02-E2C1B026DE6F}" type="pres">
      <dgm:prSet presAssocID="{0383BA4A-BE41-47EB-9CDC-33B3208DBCC1}" presName="Name37" presStyleLbl="parChTrans1D2" presStyleIdx="0" presStyleCnt="5"/>
      <dgm:spPr/>
      <dgm:t>
        <a:bodyPr/>
        <a:lstStyle/>
        <a:p>
          <a:endParaRPr lang="ru-RU"/>
        </a:p>
      </dgm:t>
    </dgm:pt>
    <dgm:pt modelId="{DA89AC48-37C6-4FBB-8B57-C058657CE2F9}" type="pres">
      <dgm:prSet presAssocID="{89F8080B-53B7-4E44-93E1-02C6E9BECA3D}" presName="hierRoot2" presStyleCnt="0">
        <dgm:presLayoutVars>
          <dgm:hierBranch val="init"/>
        </dgm:presLayoutVars>
      </dgm:prSet>
      <dgm:spPr/>
    </dgm:pt>
    <dgm:pt modelId="{B97D9B58-D3AB-4CDE-B407-C5F5E3E22210}" type="pres">
      <dgm:prSet presAssocID="{89F8080B-53B7-4E44-93E1-02C6E9BECA3D}" presName="rootComposite" presStyleCnt="0"/>
      <dgm:spPr/>
    </dgm:pt>
    <dgm:pt modelId="{38542D6C-F9DE-433B-A1C6-85FF5FE79A5F}" type="pres">
      <dgm:prSet presAssocID="{89F8080B-53B7-4E44-93E1-02C6E9BECA3D}" presName="rootText" presStyleLbl="node2" presStyleIdx="0" presStyleCnt="5" custScaleX="194973" custScaleY="150855" custLinFactNeighborX="23137" custLinFactNeighborY="-428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5D3998C-EFD0-4CBD-B751-5234F47D169B}" type="pres">
      <dgm:prSet presAssocID="{89F8080B-53B7-4E44-93E1-02C6E9BECA3D}" presName="rootConnector" presStyleLbl="node2" presStyleIdx="0" presStyleCnt="5"/>
      <dgm:spPr/>
      <dgm:t>
        <a:bodyPr/>
        <a:lstStyle/>
        <a:p>
          <a:endParaRPr lang="ru-RU"/>
        </a:p>
      </dgm:t>
    </dgm:pt>
    <dgm:pt modelId="{A81E1FF7-CF58-43EB-90F6-CBC93C90F169}" type="pres">
      <dgm:prSet presAssocID="{89F8080B-53B7-4E44-93E1-02C6E9BECA3D}" presName="hierChild4" presStyleCnt="0"/>
      <dgm:spPr/>
    </dgm:pt>
    <dgm:pt modelId="{B31BE648-5DF2-4AC8-93BD-91AED32A317F}" type="pres">
      <dgm:prSet presAssocID="{7E7E718F-9BD4-42A9-81BF-7D39AC02B959}" presName="Name37" presStyleLbl="parChTrans1D3" presStyleIdx="0" presStyleCnt="15"/>
      <dgm:spPr/>
      <dgm:t>
        <a:bodyPr/>
        <a:lstStyle/>
        <a:p>
          <a:endParaRPr lang="ru-RU"/>
        </a:p>
      </dgm:t>
    </dgm:pt>
    <dgm:pt modelId="{B62713C3-8470-4161-AFEC-C067964123F0}" type="pres">
      <dgm:prSet presAssocID="{5AEC2896-0384-4261-9BA4-0C2355E6046B}" presName="hierRoot2" presStyleCnt="0">
        <dgm:presLayoutVars>
          <dgm:hierBranch val="init"/>
        </dgm:presLayoutVars>
      </dgm:prSet>
      <dgm:spPr/>
    </dgm:pt>
    <dgm:pt modelId="{2455E80C-C896-4828-AEBD-85CE1A03E679}" type="pres">
      <dgm:prSet presAssocID="{5AEC2896-0384-4261-9BA4-0C2355E6046B}" presName="rootComposite" presStyleCnt="0"/>
      <dgm:spPr/>
    </dgm:pt>
    <dgm:pt modelId="{FB318512-359A-4DCE-AE3F-6A0606B39BC7}" type="pres">
      <dgm:prSet presAssocID="{5AEC2896-0384-4261-9BA4-0C2355E6046B}" presName="rootText" presStyleLbl="node3" presStyleIdx="0" presStyleCnt="15" custScaleX="170825" custScaleY="354794" custLinFactNeighborX="73" custLinFactNeighborY="-227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61E311C-37A3-414D-8A9A-B684E8D0D7BD}" type="pres">
      <dgm:prSet presAssocID="{5AEC2896-0384-4261-9BA4-0C2355E6046B}" presName="rootConnector" presStyleLbl="node3" presStyleIdx="0" presStyleCnt="15"/>
      <dgm:spPr/>
      <dgm:t>
        <a:bodyPr/>
        <a:lstStyle/>
        <a:p>
          <a:endParaRPr lang="ru-RU"/>
        </a:p>
      </dgm:t>
    </dgm:pt>
    <dgm:pt modelId="{7B111CA7-5FE7-45F4-B6D5-79BE44E39F3B}" type="pres">
      <dgm:prSet presAssocID="{5AEC2896-0384-4261-9BA4-0C2355E6046B}" presName="hierChild4" presStyleCnt="0"/>
      <dgm:spPr/>
    </dgm:pt>
    <dgm:pt modelId="{8E2C8F75-0D8C-4882-9126-740360982C59}" type="pres">
      <dgm:prSet presAssocID="{5AEC2896-0384-4261-9BA4-0C2355E6046B}" presName="hierChild5" presStyleCnt="0"/>
      <dgm:spPr/>
    </dgm:pt>
    <dgm:pt modelId="{3041BC1C-7F7E-41C7-98F4-7254DBBE3B67}" type="pres">
      <dgm:prSet presAssocID="{4DFB698A-6F37-4B25-A505-0DD2D7B7CC98}" presName="Name37" presStyleLbl="parChTrans1D3" presStyleIdx="1" presStyleCnt="15"/>
      <dgm:spPr/>
      <dgm:t>
        <a:bodyPr/>
        <a:lstStyle/>
        <a:p>
          <a:endParaRPr lang="ru-RU"/>
        </a:p>
      </dgm:t>
    </dgm:pt>
    <dgm:pt modelId="{B37B3E23-8389-4730-BDC9-DFEAE44E2822}" type="pres">
      <dgm:prSet presAssocID="{7D291635-5D6A-4C6E-8E92-A3285B589D6E}" presName="hierRoot2" presStyleCnt="0">
        <dgm:presLayoutVars>
          <dgm:hierBranch val="init"/>
        </dgm:presLayoutVars>
      </dgm:prSet>
      <dgm:spPr/>
    </dgm:pt>
    <dgm:pt modelId="{D30882D3-6128-4E1D-876E-E15D67276B9D}" type="pres">
      <dgm:prSet presAssocID="{7D291635-5D6A-4C6E-8E92-A3285B589D6E}" presName="rootComposite" presStyleCnt="0"/>
      <dgm:spPr/>
    </dgm:pt>
    <dgm:pt modelId="{2004BB8B-7BB9-48B0-A9E1-FEBD233E4F32}" type="pres">
      <dgm:prSet presAssocID="{7D291635-5D6A-4C6E-8E92-A3285B589D6E}" presName="rootText" presStyleLbl="node3" presStyleIdx="1" presStyleCnt="15" custScaleX="170825" custScaleY="346938" custLinFactNeighborX="3789" custLinFactNeighborY="-2629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1F1140D-CAE2-472F-BFA5-361BD54B11E9}" type="pres">
      <dgm:prSet presAssocID="{7D291635-5D6A-4C6E-8E92-A3285B589D6E}" presName="rootConnector" presStyleLbl="node3" presStyleIdx="1" presStyleCnt="15"/>
      <dgm:spPr/>
      <dgm:t>
        <a:bodyPr/>
        <a:lstStyle/>
        <a:p>
          <a:endParaRPr lang="ru-RU"/>
        </a:p>
      </dgm:t>
    </dgm:pt>
    <dgm:pt modelId="{D5427D5F-4497-493E-99DA-D7A5D0EB4B26}" type="pres">
      <dgm:prSet presAssocID="{7D291635-5D6A-4C6E-8E92-A3285B589D6E}" presName="hierChild4" presStyleCnt="0"/>
      <dgm:spPr/>
    </dgm:pt>
    <dgm:pt modelId="{C9438F48-4CBC-450E-913A-DE767E0FC7AF}" type="pres">
      <dgm:prSet presAssocID="{7D291635-5D6A-4C6E-8E92-A3285B589D6E}" presName="hierChild5" presStyleCnt="0"/>
      <dgm:spPr/>
    </dgm:pt>
    <dgm:pt modelId="{85AB7829-CA13-431F-92AE-2C08847951C5}" type="pres">
      <dgm:prSet presAssocID="{24D5106E-9422-4B4D-96EF-28F92EE21D39}" presName="Name37" presStyleLbl="parChTrans1D3" presStyleIdx="2" presStyleCnt="15"/>
      <dgm:spPr/>
      <dgm:t>
        <a:bodyPr/>
        <a:lstStyle/>
        <a:p>
          <a:endParaRPr lang="ru-RU"/>
        </a:p>
      </dgm:t>
    </dgm:pt>
    <dgm:pt modelId="{AFFF5177-F46A-4FAE-9961-E3EAC634DF12}" type="pres">
      <dgm:prSet presAssocID="{A684B4DE-1DBE-4CB8-B7E7-DB790289EF86}" presName="hierRoot2" presStyleCnt="0">
        <dgm:presLayoutVars>
          <dgm:hierBranch val="init"/>
        </dgm:presLayoutVars>
      </dgm:prSet>
      <dgm:spPr/>
    </dgm:pt>
    <dgm:pt modelId="{983D59D1-B7F3-47A5-B1F9-CF657ABE3E0A}" type="pres">
      <dgm:prSet presAssocID="{A684B4DE-1DBE-4CB8-B7E7-DB790289EF86}" presName="rootComposite" presStyleCnt="0"/>
      <dgm:spPr/>
    </dgm:pt>
    <dgm:pt modelId="{0CA61E7D-D55E-42A1-BB2C-FC9C18EDE439}" type="pres">
      <dgm:prSet presAssocID="{A684B4DE-1DBE-4CB8-B7E7-DB790289EF86}" presName="rootText" presStyleLbl="node3" presStyleIdx="2" presStyleCnt="15" custScaleX="170825" custScaleY="346936" custLinFactNeighborX="73" custLinFactNeighborY="-384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34C7C86-64C1-4B89-9CA9-693F5D24F9C2}" type="pres">
      <dgm:prSet presAssocID="{A684B4DE-1DBE-4CB8-B7E7-DB790289EF86}" presName="rootConnector" presStyleLbl="node3" presStyleIdx="2" presStyleCnt="15"/>
      <dgm:spPr/>
      <dgm:t>
        <a:bodyPr/>
        <a:lstStyle/>
        <a:p>
          <a:endParaRPr lang="ru-RU"/>
        </a:p>
      </dgm:t>
    </dgm:pt>
    <dgm:pt modelId="{5E261299-C4CC-455F-93F1-9AC8BAB2198D}" type="pres">
      <dgm:prSet presAssocID="{A684B4DE-1DBE-4CB8-B7E7-DB790289EF86}" presName="hierChild4" presStyleCnt="0"/>
      <dgm:spPr/>
    </dgm:pt>
    <dgm:pt modelId="{044F5044-037D-4A0B-9D4B-FA238DA9A521}" type="pres">
      <dgm:prSet presAssocID="{A684B4DE-1DBE-4CB8-B7E7-DB790289EF86}" presName="hierChild5" presStyleCnt="0"/>
      <dgm:spPr/>
    </dgm:pt>
    <dgm:pt modelId="{A8FF2702-CC29-4EAE-B598-84B79D3E3590}" type="pres">
      <dgm:prSet presAssocID="{89F8080B-53B7-4E44-93E1-02C6E9BECA3D}" presName="hierChild5" presStyleCnt="0"/>
      <dgm:spPr/>
    </dgm:pt>
    <dgm:pt modelId="{633B913C-09D3-4BB3-AB05-AA8B284AF8F5}" type="pres">
      <dgm:prSet presAssocID="{73DFA88C-475E-493D-B3F7-7B814C760763}" presName="Name37" presStyleLbl="parChTrans1D2" presStyleIdx="1" presStyleCnt="5"/>
      <dgm:spPr/>
      <dgm:t>
        <a:bodyPr/>
        <a:lstStyle/>
        <a:p>
          <a:endParaRPr lang="ru-RU"/>
        </a:p>
      </dgm:t>
    </dgm:pt>
    <dgm:pt modelId="{1A03780F-87DC-4921-8BA6-36A5AFA5D9C5}" type="pres">
      <dgm:prSet presAssocID="{B9BF34B4-A443-42D9-B763-3A5ECE603C06}" presName="hierRoot2" presStyleCnt="0">
        <dgm:presLayoutVars>
          <dgm:hierBranch val="init"/>
        </dgm:presLayoutVars>
      </dgm:prSet>
      <dgm:spPr/>
    </dgm:pt>
    <dgm:pt modelId="{1397096B-084D-4C76-A922-044A762C19BB}" type="pres">
      <dgm:prSet presAssocID="{B9BF34B4-A443-42D9-B763-3A5ECE603C06}" presName="rootComposite" presStyleCnt="0"/>
      <dgm:spPr/>
    </dgm:pt>
    <dgm:pt modelId="{5F5DD9AF-C721-48F5-B513-F3A2CEBCBC8A}" type="pres">
      <dgm:prSet presAssocID="{B9BF34B4-A443-42D9-B763-3A5ECE603C06}" presName="rootText" presStyleLbl="node2" presStyleIdx="1" presStyleCnt="5" custScaleX="160681" custScaleY="150855" custLinFactNeighborX="23137" custLinFactNeighborY="-428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4A81C3-B1FD-4AFE-BF2B-632F3122D690}" type="pres">
      <dgm:prSet presAssocID="{B9BF34B4-A443-42D9-B763-3A5ECE603C06}" presName="rootConnector" presStyleLbl="node2" presStyleIdx="1" presStyleCnt="5"/>
      <dgm:spPr/>
      <dgm:t>
        <a:bodyPr/>
        <a:lstStyle/>
        <a:p>
          <a:endParaRPr lang="ru-RU"/>
        </a:p>
      </dgm:t>
    </dgm:pt>
    <dgm:pt modelId="{79EC6028-00CD-45F4-919D-46067AFF9B49}" type="pres">
      <dgm:prSet presAssocID="{B9BF34B4-A443-42D9-B763-3A5ECE603C06}" presName="hierChild4" presStyleCnt="0"/>
      <dgm:spPr/>
    </dgm:pt>
    <dgm:pt modelId="{63F6B5B1-9C57-4B9E-8CEF-FAF41D76861F}" type="pres">
      <dgm:prSet presAssocID="{9DE81B2B-CA5E-404B-A772-756BC70ADC9B}" presName="Name37" presStyleLbl="parChTrans1D3" presStyleIdx="3" presStyleCnt="15"/>
      <dgm:spPr/>
      <dgm:t>
        <a:bodyPr/>
        <a:lstStyle/>
        <a:p>
          <a:endParaRPr lang="ru-RU"/>
        </a:p>
      </dgm:t>
    </dgm:pt>
    <dgm:pt modelId="{767025D6-FA7E-4984-88BA-F75C869B6C73}" type="pres">
      <dgm:prSet presAssocID="{4CDC75A7-DC7C-4254-82F9-1FFE22AFDF56}" presName="hierRoot2" presStyleCnt="0">
        <dgm:presLayoutVars>
          <dgm:hierBranch val="init"/>
        </dgm:presLayoutVars>
      </dgm:prSet>
      <dgm:spPr/>
    </dgm:pt>
    <dgm:pt modelId="{81FFDC37-61AA-48DA-920A-43645E943895}" type="pres">
      <dgm:prSet presAssocID="{4CDC75A7-DC7C-4254-82F9-1FFE22AFDF56}" presName="rootComposite" presStyleCnt="0"/>
      <dgm:spPr/>
    </dgm:pt>
    <dgm:pt modelId="{0D21DB41-5335-470B-BB9F-48EA4868FA52}" type="pres">
      <dgm:prSet presAssocID="{4CDC75A7-DC7C-4254-82F9-1FFE22AFDF56}" presName="rootText" presStyleLbl="node3" presStyleIdx="3" presStyleCnt="15" custScaleX="170825" custScaleY="354794" custLinFactNeighborX="73" custLinFactNeighborY="-227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50CBD79-1FCD-4ED5-B8BC-7EB9E9E1CB71}" type="pres">
      <dgm:prSet presAssocID="{4CDC75A7-DC7C-4254-82F9-1FFE22AFDF56}" presName="rootConnector" presStyleLbl="node3" presStyleIdx="3" presStyleCnt="15"/>
      <dgm:spPr/>
      <dgm:t>
        <a:bodyPr/>
        <a:lstStyle/>
        <a:p>
          <a:endParaRPr lang="ru-RU"/>
        </a:p>
      </dgm:t>
    </dgm:pt>
    <dgm:pt modelId="{72758B73-D789-47B9-9229-D4AE75978D75}" type="pres">
      <dgm:prSet presAssocID="{4CDC75A7-DC7C-4254-82F9-1FFE22AFDF56}" presName="hierChild4" presStyleCnt="0"/>
      <dgm:spPr/>
    </dgm:pt>
    <dgm:pt modelId="{94247EC9-EE6F-4F9B-A341-EEFDD8D35860}" type="pres">
      <dgm:prSet presAssocID="{4CDC75A7-DC7C-4254-82F9-1FFE22AFDF56}" presName="hierChild5" presStyleCnt="0"/>
      <dgm:spPr/>
    </dgm:pt>
    <dgm:pt modelId="{9668C36D-F52B-4759-93E7-33FD5BBD83B1}" type="pres">
      <dgm:prSet presAssocID="{77022A89-499F-453E-AEBC-A1EAAD1F6A3B}" presName="Name37" presStyleLbl="parChTrans1D3" presStyleIdx="4" presStyleCnt="15"/>
      <dgm:spPr/>
      <dgm:t>
        <a:bodyPr/>
        <a:lstStyle/>
        <a:p>
          <a:endParaRPr lang="ru-RU"/>
        </a:p>
      </dgm:t>
    </dgm:pt>
    <dgm:pt modelId="{769D0914-B584-4390-B03D-A6880F67F571}" type="pres">
      <dgm:prSet presAssocID="{52773604-575B-4B7B-8654-AEE8C2846F4E}" presName="hierRoot2" presStyleCnt="0">
        <dgm:presLayoutVars>
          <dgm:hierBranch val="init"/>
        </dgm:presLayoutVars>
      </dgm:prSet>
      <dgm:spPr/>
    </dgm:pt>
    <dgm:pt modelId="{F38D2A01-B695-4B8D-8EC6-14E8565A8F64}" type="pres">
      <dgm:prSet presAssocID="{52773604-575B-4B7B-8654-AEE8C2846F4E}" presName="rootComposite" presStyleCnt="0"/>
      <dgm:spPr/>
    </dgm:pt>
    <dgm:pt modelId="{3A9D3F80-09AA-4300-B3E9-D73C1C1571E1}" type="pres">
      <dgm:prSet presAssocID="{52773604-575B-4B7B-8654-AEE8C2846F4E}" presName="rootText" presStyleLbl="node3" presStyleIdx="4" presStyleCnt="15" custScaleX="170825" custScaleY="346938" custLinFactNeighborX="73" custLinFactNeighborY="-269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33B222-AF23-477C-96AA-760BBDBFA1A0}" type="pres">
      <dgm:prSet presAssocID="{52773604-575B-4B7B-8654-AEE8C2846F4E}" presName="rootConnector" presStyleLbl="node3" presStyleIdx="4" presStyleCnt="15"/>
      <dgm:spPr/>
      <dgm:t>
        <a:bodyPr/>
        <a:lstStyle/>
        <a:p>
          <a:endParaRPr lang="ru-RU"/>
        </a:p>
      </dgm:t>
    </dgm:pt>
    <dgm:pt modelId="{DA6B7771-379B-4ED9-9949-7006BFB77FA4}" type="pres">
      <dgm:prSet presAssocID="{52773604-575B-4B7B-8654-AEE8C2846F4E}" presName="hierChild4" presStyleCnt="0"/>
      <dgm:spPr/>
    </dgm:pt>
    <dgm:pt modelId="{0E81AD8E-08FB-4044-AB9C-9335B8B307A2}" type="pres">
      <dgm:prSet presAssocID="{52773604-575B-4B7B-8654-AEE8C2846F4E}" presName="hierChild5" presStyleCnt="0"/>
      <dgm:spPr/>
    </dgm:pt>
    <dgm:pt modelId="{17F94E66-5AA6-423A-9C66-30D88D9D4393}" type="pres">
      <dgm:prSet presAssocID="{4D801514-E63F-48E1-AFEE-9EB2AF15EC48}" presName="Name37" presStyleLbl="parChTrans1D3" presStyleIdx="5" presStyleCnt="15"/>
      <dgm:spPr/>
      <dgm:t>
        <a:bodyPr/>
        <a:lstStyle/>
        <a:p>
          <a:endParaRPr lang="ru-RU"/>
        </a:p>
      </dgm:t>
    </dgm:pt>
    <dgm:pt modelId="{23145FE6-C82C-4E0C-BC12-DFE39AB79E45}" type="pres">
      <dgm:prSet presAssocID="{1A040E26-FEDE-45C2-87E2-109E71826C29}" presName="hierRoot2" presStyleCnt="0">
        <dgm:presLayoutVars>
          <dgm:hierBranch val="init"/>
        </dgm:presLayoutVars>
      </dgm:prSet>
      <dgm:spPr/>
    </dgm:pt>
    <dgm:pt modelId="{468E8C94-4623-44F3-BC47-320EABCDF9FB}" type="pres">
      <dgm:prSet presAssocID="{1A040E26-FEDE-45C2-87E2-109E71826C29}" presName="rootComposite" presStyleCnt="0"/>
      <dgm:spPr/>
    </dgm:pt>
    <dgm:pt modelId="{0D437595-EF1A-4179-AC97-FB0456EFCC18}" type="pres">
      <dgm:prSet presAssocID="{1A040E26-FEDE-45C2-87E2-109E71826C29}" presName="rootText" presStyleLbl="node3" presStyleIdx="5" presStyleCnt="15" custScaleX="170825" custScaleY="346936" custLinFactNeighborX="73" custLinFactNeighborY="-384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7BFC7C-11C6-4640-90A6-AEF905EC1622}" type="pres">
      <dgm:prSet presAssocID="{1A040E26-FEDE-45C2-87E2-109E71826C29}" presName="rootConnector" presStyleLbl="node3" presStyleIdx="5" presStyleCnt="15"/>
      <dgm:spPr/>
      <dgm:t>
        <a:bodyPr/>
        <a:lstStyle/>
        <a:p>
          <a:endParaRPr lang="ru-RU"/>
        </a:p>
      </dgm:t>
    </dgm:pt>
    <dgm:pt modelId="{FDA86C44-B19C-44AC-82C5-8AC09969D14F}" type="pres">
      <dgm:prSet presAssocID="{1A040E26-FEDE-45C2-87E2-109E71826C29}" presName="hierChild4" presStyleCnt="0"/>
      <dgm:spPr/>
    </dgm:pt>
    <dgm:pt modelId="{00994425-9241-4B08-90D5-5A31B1D19BA8}" type="pres">
      <dgm:prSet presAssocID="{1A040E26-FEDE-45C2-87E2-109E71826C29}" presName="hierChild5" presStyleCnt="0"/>
      <dgm:spPr/>
    </dgm:pt>
    <dgm:pt modelId="{95133D64-F22E-49B2-B6AB-E2C79F26DEAC}" type="pres">
      <dgm:prSet presAssocID="{B9BF34B4-A443-42D9-B763-3A5ECE603C06}" presName="hierChild5" presStyleCnt="0"/>
      <dgm:spPr/>
    </dgm:pt>
    <dgm:pt modelId="{752D35BF-5EFF-4233-A838-4CBC774172B2}" type="pres">
      <dgm:prSet presAssocID="{615D7B70-655E-4B46-9F9D-595A4BD856FF}" presName="Name37" presStyleLbl="parChTrans1D2" presStyleIdx="2" presStyleCnt="5"/>
      <dgm:spPr/>
      <dgm:t>
        <a:bodyPr/>
        <a:lstStyle/>
        <a:p>
          <a:endParaRPr lang="ru-RU"/>
        </a:p>
      </dgm:t>
    </dgm:pt>
    <dgm:pt modelId="{559252EC-EB1A-4431-9155-2510B86F85D6}" type="pres">
      <dgm:prSet presAssocID="{8FC4256C-430D-4129-8C3F-6FEC197182C3}" presName="hierRoot2" presStyleCnt="0">
        <dgm:presLayoutVars>
          <dgm:hierBranch val="init"/>
        </dgm:presLayoutVars>
      </dgm:prSet>
      <dgm:spPr/>
    </dgm:pt>
    <dgm:pt modelId="{361D755E-7B88-47C3-8B75-9B3A0FFE47E4}" type="pres">
      <dgm:prSet presAssocID="{8FC4256C-430D-4129-8C3F-6FEC197182C3}" presName="rootComposite" presStyleCnt="0"/>
      <dgm:spPr/>
    </dgm:pt>
    <dgm:pt modelId="{8C84AB61-5383-4461-ABF1-F9C039BBB573}" type="pres">
      <dgm:prSet presAssocID="{8FC4256C-430D-4129-8C3F-6FEC197182C3}" presName="rootText" presStyleLbl="node2" presStyleIdx="2" presStyleCnt="5" custScaleX="195643" custScaleY="150855" custLinFactNeighborX="23137" custLinFactNeighborY="-428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9FC0511-B052-4052-A9CA-75F555BE17BA}" type="pres">
      <dgm:prSet presAssocID="{8FC4256C-430D-4129-8C3F-6FEC197182C3}" presName="rootConnector" presStyleLbl="node2" presStyleIdx="2" presStyleCnt="5"/>
      <dgm:spPr/>
      <dgm:t>
        <a:bodyPr/>
        <a:lstStyle/>
        <a:p>
          <a:endParaRPr lang="ru-RU"/>
        </a:p>
      </dgm:t>
    </dgm:pt>
    <dgm:pt modelId="{2D6847A8-2440-481C-B88B-B419FEF3F400}" type="pres">
      <dgm:prSet presAssocID="{8FC4256C-430D-4129-8C3F-6FEC197182C3}" presName="hierChild4" presStyleCnt="0"/>
      <dgm:spPr/>
    </dgm:pt>
    <dgm:pt modelId="{4223CDEE-10A3-468F-9CC1-707A5713E315}" type="pres">
      <dgm:prSet presAssocID="{C83AD78E-C49E-4017-A92C-EFE2D1AA3D15}" presName="Name37" presStyleLbl="parChTrans1D3" presStyleIdx="6" presStyleCnt="15"/>
      <dgm:spPr/>
      <dgm:t>
        <a:bodyPr/>
        <a:lstStyle/>
        <a:p>
          <a:endParaRPr lang="ru-RU"/>
        </a:p>
      </dgm:t>
    </dgm:pt>
    <dgm:pt modelId="{7A6AE433-97F8-4A20-8965-DED282C56A34}" type="pres">
      <dgm:prSet presAssocID="{F7CBE005-ACC8-4F65-B920-22BDFE5646C5}" presName="hierRoot2" presStyleCnt="0">
        <dgm:presLayoutVars>
          <dgm:hierBranch val="init"/>
        </dgm:presLayoutVars>
      </dgm:prSet>
      <dgm:spPr/>
    </dgm:pt>
    <dgm:pt modelId="{801C214B-591B-4844-A40D-6FD49A0DF24B}" type="pres">
      <dgm:prSet presAssocID="{F7CBE005-ACC8-4F65-B920-22BDFE5646C5}" presName="rootComposite" presStyleCnt="0"/>
      <dgm:spPr/>
    </dgm:pt>
    <dgm:pt modelId="{803A2852-B260-4AD9-838A-CC4DB3C3E4A5}" type="pres">
      <dgm:prSet presAssocID="{F7CBE005-ACC8-4F65-B920-22BDFE5646C5}" presName="rootText" presStyleLbl="node3" presStyleIdx="6" presStyleCnt="15" custScaleX="170825" custScaleY="354794" custLinFactNeighborX="73" custLinFactNeighborY="-227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F69AFA1-9254-4AEC-8833-B9BF36931865}" type="pres">
      <dgm:prSet presAssocID="{F7CBE005-ACC8-4F65-B920-22BDFE5646C5}" presName="rootConnector" presStyleLbl="node3" presStyleIdx="6" presStyleCnt="15"/>
      <dgm:spPr/>
      <dgm:t>
        <a:bodyPr/>
        <a:lstStyle/>
        <a:p>
          <a:endParaRPr lang="ru-RU"/>
        </a:p>
      </dgm:t>
    </dgm:pt>
    <dgm:pt modelId="{108DB96A-5713-48AB-82DF-BE94E8247CB1}" type="pres">
      <dgm:prSet presAssocID="{F7CBE005-ACC8-4F65-B920-22BDFE5646C5}" presName="hierChild4" presStyleCnt="0"/>
      <dgm:spPr/>
    </dgm:pt>
    <dgm:pt modelId="{F6FAD3EB-1377-4364-9FF3-116AD55D54CC}" type="pres">
      <dgm:prSet presAssocID="{F7CBE005-ACC8-4F65-B920-22BDFE5646C5}" presName="hierChild5" presStyleCnt="0"/>
      <dgm:spPr/>
    </dgm:pt>
    <dgm:pt modelId="{B6472544-45EA-4D9D-96A2-374B388E5A47}" type="pres">
      <dgm:prSet presAssocID="{7AEECC4D-594D-4270-BB0C-744DEB7FFE75}" presName="Name37" presStyleLbl="parChTrans1D3" presStyleIdx="7" presStyleCnt="15"/>
      <dgm:spPr/>
      <dgm:t>
        <a:bodyPr/>
        <a:lstStyle/>
        <a:p>
          <a:endParaRPr lang="ru-RU"/>
        </a:p>
      </dgm:t>
    </dgm:pt>
    <dgm:pt modelId="{22828589-F45D-440C-9AD3-7A64D5DDF067}" type="pres">
      <dgm:prSet presAssocID="{411FD8AC-9D31-4FC0-927D-A8106BF3A996}" presName="hierRoot2" presStyleCnt="0">
        <dgm:presLayoutVars>
          <dgm:hierBranch val="init"/>
        </dgm:presLayoutVars>
      </dgm:prSet>
      <dgm:spPr/>
    </dgm:pt>
    <dgm:pt modelId="{38F78358-533F-4A85-B370-FC8FA1A80A7A}" type="pres">
      <dgm:prSet presAssocID="{411FD8AC-9D31-4FC0-927D-A8106BF3A996}" presName="rootComposite" presStyleCnt="0"/>
      <dgm:spPr/>
    </dgm:pt>
    <dgm:pt modelId="{0D8A9D25-DD15-4935-BF82-8CCB69031083}" type="pres">
      <dgm:prSet presAssocID="{411FD8AC-9D31-4FC0-927D-A8106BF3A996}" presName="rootText" presStyleLbl="node3" presStyleIdx="7" presStyleCnt="15" custScaleX="170825" custScaleY="346938" custLinFactNeighborX="73" custLinFactNeighborY="-269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695892-436E-49A0-A2D6-14EC9C200F07}" type="pres">
      <dgm:prSet presAssocID="{411FD8AC-9D31-4FC0-927D-A8106BF3A996}" presName="rootConnector" presStyleLbl="node3" presStyleIdx="7" presStyleCnt="15"/>
      <dgm:spPr/>
      <dgm:t>
        <a:bodyPr/>
        <a:lstStyle/>
        <a:p>
          <a:endParaRPr lang="ru-RU"/>
        </a:p>
      </dgm:t>
    </dgm:pt>
    <dgm:pt modelId="{091E5AAD-DA78-404D-9669-43C7D91B7364}" type="pres">
      <dgm:prSet presAssocID="{411FD8AC-9D31-4FC0-927D-A8106BF3A996}" presName="hierChild4" presStyleCnt="0"/>
      <dgm:spPr/>
    </dgm:pt>
    <dgm:pt modelId="{F897FCD6-C509-4346-8876-EE44E2011300}" type="pres">
      <dgm:prSet presAssocID="{411FD8AC-9D31-4FC0-927D-A8106BF3A996}" presName="hierChild5" presStyleCnt="0"/>
      <dgm:spPr/>
    </dgm:pt>
    <dgm:pt modelId="{665B9E49-1B96-4177-8B2A-21AAEE257642}" type="pres">
      <dgm:prSet presAssocID="{80F0DA02-F15B-4ABD-A477-001450CE0F94}" presName="Name37" presStyleLbl="parChTrans1D3" presStyleIdx="8" presStyleCnt="15"/>
      <dgm:spPr/>
      <dgm:t>
        <a:bodyPr/>
        <a:lstStyle/>
        <a:p>
          <a:endParaRPr lang="ru-RU"/>
        </a:p>
      </dgm:t>
    </dgm:pt>
    <dgm:pt modelId="{5403C502-BD37-4EC9-8C0D-2F6A98A38A40}" type="pres">
      <dgm:prSet presAssocID="{4B6A492D-98D2-4AE3-BBCB-9C9A78DD0DB5}" presName="hierRoot2" presStyleCnt="0">
        <dgm:presLayoutVars>
          <dgm:hierBranch val="init"/>
        </dgm:presLayoutVars>
      </dgm:prSet>
      <dgm:spPr/>
    </dgm:pt>
    <dgm:pt modelId="{990A03AE-324D-4D0F-A0E6-0D123F97B603}" type="pres">
      <dgm:prSet presAssocID="{4B6A492D-98D2-4AE3-BBCB-9C9A78DD0DB5}" presName="rootComposite" presStyleCnt="0"/>
      <dgm:spPr/>
    </dgm:pt>
    <dgm:pt modelId="{1A084291-36DC-41B2-A5C0-7C9F583F8075}" type="pres">
      <dgm:prSet presAssocID="{4B6A492D-98D2-4AE3-BBCB-9C9A78DD0DB5}" presName="rootText" presStyleLbl="node3" presStyleIdx="8" presStyleCnt="15" custScaleX="170825" custScaleY="346936" custLinFactNeighborX="73" custLinFactNeighborY="-384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E53E8B0-5D9C-46BD-B67E-E6C874226D67}" type="pres">
      <dgm:prSet presAssocID="{4B6A492D-98D2-4AE3-BBCB-9C9A78DD0DB5}" presName="rootConnector" presStyleLbl="node3" presStyleIdx="8" presStyleCnt="15"/>
      <dgm:spPr/>
      <dgm:t>
        <a:bodyPr/>
        <a:lstStyle/>
        <a:p>
          <a:endParaRPr lang="ru-RU"/>
        </a:p>
      </dgm:t>
    </dgm:pt>
    <dgm:pt modelId="{DE6FB0C4-5A42-442E-8B90-2BDD8C73330F}" type="pres">
      <dgm:prSet presAssocID="{4B6A492D-98D2-4AE3-BBCB-9C9A78DD0DB5}" presName="hierChild4" presStyleCnt="0"/>
      <dgm:spPr/>
    </dgm:pt>
    <dgm:pt modelId="{16EF85B5-1665-4B63-8EF1-824DA89C526D}" type="pres">
      <dgm:prSet presAssocID="{4B6A492D-98D2-4AE3-BBCB-9C9A78DD0DB5}" presName="hierChild5" presStyleCnt="0"/>
      <dgm:spPr/>
    </dgm:pt>
    <dgm:pt modelId="{68BE22FE-8523-449C-B7C4-D3847C380B6B}" type="pres">
      <dgm:prSet presAssocID="{8FC4256C-430D-4129-8C3F-6FEC197182C3}" presName="hierChild5" presStyleCnt="0"/>
      <dgm:spPr/>
    </dgm:pt>
    <dgm:pt modelId="{B3787A7C-1CF8-4C78-AC6D-374B109309EA}" type="pres">
      <dgm:prSet presAssocID="{FAFE77CB-BC2C-475B-B688-FCAD48D60ED9}" presName="Name37" presStyleLbl="parChTrans1D2" presStyleIdx="3" presStyleCnt="5"/>
      <dgm:spPr/>
      <dgm:t>
        <a:bodyPr/>
        <a:lstStyle/>
        <a:p>
          <a:endParaRPr lang="ru-RU"/>
        </a:p>
      </dgm:t>
    </dgm:pt>
    <dgm:pt modelId="{816392D4-AF73-4DF6-B975-41B7FA3AF31A}" type="pres">
      <dgm:prSet presAssocID="{E01CBB67-E33F-4C76-A099-9E30C29D4DD2}" presName="hierRoot2" presStyleCnt="0">
        <dgm:presLayoutVars>
          <dgm:hierBranch val="init"/>
        </dgm:presLayoutVars>
      </dgm:prSet>
      <dgm:spPr/>
    </dgm:pt>
    <dgm:pt modelId="{9A04AE0F-B280-4ACA-8DB3-999211CA6DD7}" type="pres">
      <dgm:prSet presAssocID="{E01CBB67-E33F-4C76-A099-9E30C29D4DD2}" presName="rootComposite" presStyleCnt="0"/>
      <dgm:spPr/>
    </dgm:pt>
    <dgm:pt modelId="{B68505CD-882C-42B6-A602-AA8C7E531135}" type="pres">
      <dgm:prSet presAssocID="{E01CBB67-E33F-4C76-A099-9E30C29D4DD2}" presName="rootText" presStyleLbl="node2" presStyleIdx="3" presStyleCnt="5" custScaleX="187950" custScaleY="150855" custLinFactNeighborX="23137" custLinFactNeighborY="-428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0596C1D-40EB-4329-8BA4-199F3CF708BA}" type="pres">
      <dgm:prSet presAssocID="{E01CBB67-E33F-4C76-A099-9E30C29D4DD2}" presName="rootConnector" presStyleLbl="node2" presStyleIdx="3" presStyleCnt="5"/>
      <dgm:spPr/>
      <dgm:t>
        <a:bodyPr/>
        <a:lstStyle/>
        <a:p>
          <a:endParaRPr lang="ru-RU"/>
        </a:p>
      </dgm:t>
    </dgm:pt>
    <dgm:pt modelId="{649BC3E6-B756-4AB8-BFCD-2231AFC5D078}" type="pres">
      <dgm:prSet presAssocID="{E01CBB67-E33F-4C76-A099-9E30C29D4DD2}" presName="hierChild4" presStyleCnt="0"/>
      <dgm:spPr/>
    </dgm:pt>
    <dgm:pt modelId="{537DBE95-F556-4B95-AAD3-59BD4E145433}" type="pres">
      <dgm:prSet presAssocID="{0D95E823-F7BE-44FF-8194-6CD1BD5EB6E5}" presName="Name37" presStyleLbl="parChTrans1D3" presStyleIdx="9" presStyleCnt="15"/>
      <dgm:spPr/>
      <dgm:t>
        <a:bodyPr/>
        <a:lstStyle/>
        <a:p>
          <a:endParaRPr lang="ru-RU"/>
        </a:p>
      </dgm:t>
    </dgm:pt>
    <dgm:pt modelId="{114E9FA2-63AB-43AD-9BFD-E7171051F7FF}" type="pres">
      <dgm:prSet presAssocID="{923A2E51-EAC7-446D-9671-49C99A443EDA}" presName="hierRoot2" presStyleCnt="0">
        <dgm:presLayoutVars>
          <dgm:hierBranch val="init"/>
        </dgm:presLayoutVars>
      </dgm:prSet>
      <dgm:spPr/>
    </dgm:pt>
    <dgm:pt modelId="{EF9F378E-10E9-4CBE-9B86-2BC2EB78FC05}" type="pres">
      <dgm:prSet presAssocID="{923A2E51-EAC7-446D-9671-49C99A443EDA}" presName="rootComposite" presStyleCnt="0"/>
      <dgm:spPr/>
    </dgm:pt>
    <dgm:pt modelId="{64BBD6EB-C89A-46D4-8381-61FFF642C409}" type="pres">
      <dgm:prSet presAssocID="{923A2E51-EAC7-446D-9671-49C99A443EDA}" presName="rootText" presStyleLbl="node3" presStyleIdx="9" presStyleCnt="15" custScaleX="170825" custScaleY="354794" custLinFactNeighborX="73" custLinFactNeighborY="-227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3477D4-BB71-426E-A3AE-8DB25E7878F0}" type="pres">
      <dgm:prSet presAssocID="{923A2E51-EAC7-446D-9671-49C99A443EDA}" presName="rootConnector" presStyleLbl="node3" presStyleIdx="9" presStyleCnt="15"/>
      <dgm:spPr/>
      <dgm:t>
        <a:bodyPr/>
        <a:lstStyle/>
        <a:p>
          <a:endParaRPr lang="ru-RU"/>
        </a:p>
      </dgm:t>
    </dgm:pt>
    <dgm:pt modelId="{B0D8692E-E216-490F-AFE6-9B1789AF5E9C}" type="pres">
      <dgm:prSet presAssocID="{923A2E51-EAC7-446D-9671-49C99A443EDA}" presName="hierChild4" presStyleCnt="0"/>
      <dgm:spPr/>
    </dgm:pt>
    <dgm:pt modelId="{8F2899BF-9F56-4AAC-A1FA-75A1C0B675EF}" type="pres">
      <dgm:prSet presAssocID="{923A2E51-EAC7-446D-9671-49C99A443EDA}" presName="hierChild5" presStyleCnt="0"/>
      <dgm:spPr/>
    </dgm:pt>
    <dgm:pt modelId="{2CA4E45E-64A1-46EE-824A-15DFA94BF3E5}" type="pres">
      <dgm:prSet presAssocID="{D4DD4D9D-3B5A-43DF-BE8B-4E929D697030}" presName="Name37" presStyleLbl="parChTrans1D3" presStyleIdx="10" presStyleCnt="15"/>
      <dgm:spPr/>
      <dgm:t>
        <a:bodyPr/>
        <a:lstStyle/>
        <a:p>
          <a:endParaRPr lang="ru-RU"/>
        </a:p>
      </dgm:t>
    </dgm:pt>
    <dgm:pt modelId="{6D0B35B1-6BC4-4EC7-89A0-B6DD004FE0F4}" type="pres">
      <dgm:prSet presAssocID="{8DAAFCF4-911C-4929-8C90-2836A0DD6C52}" presName="hierRoot2" presStyleCnt="0">
        <dgm:presLayoutVars>
          <dgm:hierBranch val="init"/>
        </dgm:presLayoutVars>
      </dgm:prSet>
      <dgm:spPr/>
    </dgm:pt>
    <dgm:pt modelId="{3CFD4272-567E-4359-966E-AA0132B71A7C}" type="pres">
      <dgm:prSet presAssocID="{8DAAFCF4-911C-4929-8C90-2836A0DD6C52}" presName="rootComposite" presStyleCnt="0"/>
      <dgm:spPr/>
    </dgm:pt>
    <dgm:pt modelId="{7EE41A6C-33AF-49F9-9BAC-D1E7B2FEE8D7}" type="pres">
      <dgm:prSet presAssocID="{8DAAFCF4-911C-4929-8C90-2836A0DD6C52}" presName="rootText" presStyleLbl="node3" presStyleIdx="10" presStyleCnt="15" custScaleX="170825" custScaleY="346938" custLinFactNeighborX="73" custLinFactNeighborY="-269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410444E-4729-4068-81BA-D27794FDFB91}" type="pres">
      <dgm:prSet presAssocID="{8DAAFCF4-911C-4929-8C90-2836A0DD6C52}" presName="rootConnector" presStyleLbl="node3" presStyleIdx="10" presStyleCnt="15"/>
      <dgm:spPr/>
      <dgm:t>
        <a:bodyPr/>
        <a:lstStyle/>
        <a:p>
          <a:endParaRPr lang="ru-RU"/>
        </a:p>
      </dgm:t>
    </dgm:pt>
    <dgm:pt modelId="{92D8350E-30B0-48A3-8C3E-6142545847DE}" type="pres">
      <dgm:prSet presAssocID="{8DAAFCF4-911C-4929-8C90-2836A0DD6C52}" presName="hierChild4" presStyleCnt="0"/>
      <dgm:spPr/>
    </dgm:pt>
    <dgm:pt modelId="{98C299A9-9487-4273-BE3B-56694B2CB7A8}" type="pres">
      <dgm:prSet presAssocID="{8DAAFCF4-911C-4929-8C90-2836A0DD6C52}" presName="hierChild5" presStyleCnt="0"/>
      <dgm:spPr/>
    </dgm:pt>
    <dgm:pt modelId="{A77FA318-6294-4251-A660-98AE41B72258}" type="pres">
      <dgm:prSet presAssocID="{27810923-E2C3-4D6A-9CAC-48064DB82AFA}" presName="Name37" presStyleLbl="parChTrans1D3" presStyleIdx="11" presStyleCnt="15"/>
      <dgm:spPr/>
      <dgm:t>
        <a:bodyPr/>
        <a:lstStyle/>
        <a:p>
          <a:endParaRPr lang="ru-RU"/>
        </a:p>
      </dgm:t>
    </dgm:pt>
    <dgm:pt modelId="{622B2F49-E6DF-4C8E-A86D-D86853D3309F}" type="pres">
      <dgm:prSet presAssocID="{B27D035F-3E02-4FB3-B7D4-A74760D72C76}" presName="hierRoot2" presStyleCnt="0">
        <dgm:presLayoutVars>
          <dgm:hierBranch val="init"/>
        </dgm:presLayoutVars>
      </dgm:prSet>
      <dgm:spPr/>
    </dgm:pt>
    <dgm:pt modelId="{F0A0891B-C846-4979-B009-DC063C588D37}" type="pres">
      <dgm:prSet presAssocID="{B27D035F-3E02-4FB3-B7D4-A74760D72C76}" presName="rootComposite" presStyleCnt="0"/>
      <dgm:spPr/>
    </dgm:pt>
    <dgm:pt modelId="{EBA3392F-EB6B-45EB-87BD-015D5E4BD1C4}" type="pres">
      <dgm:prSet presAssocID="{B27D035F-3E02-4FB3-B7D4-A74760D72C76}" presName="rootText" presStyleLbl="node3" presStyleIdx="11" presStyleCnt="15" custScaleX="170825" custScaleY="346936" custLinFactNeighborX="73" custLinFactNeighborY="-384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7CEFD78-619D-440D-A370-46A0A7D95C1F}" type="pres">
      <dgm:prSet presAssocID="{B27D035F-3E02-4FB3-B7D4-A74760D72C76}" presName="rootConnector" presStyleLbl="node3" presStyleIdx="11" presStyleCnt="15"/>
      <dgm:spPr/>
      <dgm:t>
        <a:bodyPr/>
        <a:lstStyle/>
        <a:p>
          <a:endParaRPr lang="ru-RU"/>
        </a:p>
      </dgm:t>
    </dgm:pt>
    <dgm:pt modelId="{602A17C0-BB69-46A6-8286-E47BC603239E}" type="pres">
      <dgm:prSet presAssocID="{B27D035F-3E02-4FB3-B7D4-A74760D72C76}" presName="hierChild4" presStyleCnt="0"/>
      <dgm:spPr/>
    </dgm:pt>
    <dgm:pt modelId="{2CDEB60D-0777-4668-82FB-37BD9554D3BC}" type="pres">
      <dgm:prSet presAssocID="{B27D035F-3E02-4FB3-B7D4-A74760D72C76}" presName="hierChild5" presStyleCnt="0"/>
      <dgm:spPr/>
    </dgm:pt>
    <dgm:pt modelId="{8B4F3109-5B5C-4DE3-99F2-63E6396CC50D}" type="pres">
      <dgm:prSet presAssocID="{E01CBB67-E33F-4C76-A099-9E30C29D4DD2}" presName="hierChild5" presStyleCnt="0"/>
      <dgm:spPr/>
    </dgm:pt>
    <dgm:pt modelId="{0EE9DD44-2CE0-43AC-A1E0-CE6A7EADCFDC}" type="pres">
      <dgm:prSet presAssocID="{309C2D42-4414-4B20-8F3D-C2C5481EE8EF}" presName="Name37" presStyleLbl="parChTrans1D2" presStyleIdx="4" presStyleCnt="5"/>
      <dgm:spPr/>
      <dgm:t>
        <a:bodyPr/>
        <a:lstStyle/>
        <a:p>
          <a:endParaRPr lang="ru-RU"/>
        </a:p>
      </dgm:t>
    </dgm:pt>
    <dgm:pt modelId="{C077D82E-603A-435F-92D6-78B01D4D240F}" type="pres">
      <dgm:prSet presAssocID="{67568DA1-0B0B-4446-A61A-AB9F70EAA83A}" presName="hierRoot2" presStyleCnt="0">
        <dgm:presLayoutVars>
          <dgm:hierBranch val="init"/>
        </dgm:presLayoutVars>
      </dgm:prSet>
      <dgm:spPr/>
    </dgm:pt>
    <dgm:pt modelId="{D65AB45B-5761-4816-8A50-CC845B6F77AC}" type="pres">
      <dgm:prSet presAssocID="{67568DA1-0B0B-4446-A61A-AB9F70EAA83A}" presName="rootComposite" presStyleCnt="0"/>
      <dgm:spPr/>
    </dgm:pt>
    <dgm:pt modelId="{B150BA31-B2B9-45DB-96B3-9EEA0B42709F}" type="pres">
      <dgm:prSet presAssocID="{67568DA1-0B0B-4446-A61A-AB9F70EAA83A}" presName="rootText" presStyleLbl="node2" presStyleIdx="4" presStyleCnt="5" custScaleX="178994" custScaleY="150855" custLinFactNeighborX="23137" custLinFactNeighborY="-428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A47E5B8-2F7C-429E-A81D-C76D2D327E30}" type="pres">
      <dgm:prSet presAssocID="{67568DA1-0B0B-4446-A61A-AB9F70EAA83A}" presName="rootConnector" presStyleLbl="node2" presStyleIdx="4" presStyleCnt="5"/>
      <dgm:spPr/>
      <dgm:t>
        <a:bodyPr/>
        <a:lstStyle/>
        <a:p>
          <a:endParaRPr lang="ru-RU"/>
        </a:p>
      </dgm:t>
    </dgm:pt>
    <dgm:pt modelId="{86CE04E6-EA29-4E9F-A053-48A3D40977BC}" type="pres">
      <dgm:prSet presAssocID="{67568DA1-0B0B-4446-A61A-AB9F70EAA83A}" presName="hierChild4" presStyleCnt="0"/>
      <dgm:spPr/>
    </dgm:pt>
    <dgm:pt modelId="{D760ACC6-F78E-4287-8EE6-CDB58063E726}" type="pres">
      <dgm:prSet presAssocID="{FF3C5E53-DB1A-46BB-B9D2-16CA7FA3B094}" presName="Name37" presStyleLbl="parChTrans1D3" presStyleIdx="12" presStyleCnt="15"/>
      <dgm:spPr/>
      <dgm:t>
        <a:bodyPr/>
        <a:lstStyle/>
        <a:p>
          <a:endParaRPr lang="ru-RU"/>
        </a:p>
      </dgm:t>
    </dgm:pt>
    <dgm:pt modelId="{A7EAFD3D-84AC-4EED-ADE6-FBCB634B32D8}" type="pres">
      <dgm:prSet presAssocID="{B786E67B-82C5-4488-A66C-3B60A03A3179}" presName="hierRoot2" presStyleCnt="0">
        <dgm:presLayoutVars>
          <dgm:hierBranch val="init"/>
        </dgm:presLayoutVars>
      </dgm:prSet>
      <dgm:spPr/>
    </dgm:pt>
    <dgm:pt modelId="{42291C0A-D477-480C-A1AE-89EAE8A8F918}" type="pres">
      <dgm:prSet presAssocID="{B786E67B-82C5-4488-A66C-3B60A03A3179}" presName="rootComposite" presStyleCnt="0"/>
      <dgm:spPr/>
    </dgm:pt>
    <dgm:pt modelId="{C14A048B-CEC7-4C39-9402-3D4CC032EEE2}" type="pres">
      <dgm:prSet presAssocID="{B786E67B-82C5-4488-A66C-3B60A03A3179}" presName="rootText" presStyleLbl="node3" presStyleIdx="12" presStyleCnt="15" custScaleX="170825" custScaleY="354794" custLinFactNeighborX="15" custLinFactNeighborY="-227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DAA3E0-7AA7-419F-8432-DC8BF89A5578}" type="pres">
      <dgm:prSet presAssocID="{B786E67B-82C5-4488-A66C-3B60A03A3179}" presName="rootConnector" presStyleLbl="node3" presStyleIdx="12" presStyleCnt="15"/>
      <dgm:spPr/>
      <dgm:t>
        <a:bodyPr/>
        <a:lstStyle/>
        <a:p>
          <a:endParaRPr lang="ru-RU"/>
        </a:p>
      </dgm:t>
    </dgm:pt>
    <dgm:pt modelId="{B63D8AA4-E814-4279-87B8-1B04F4FEB0F5}" type="pres">
      <dgm:prSet presAssocID="{B786E67B-82C5-4488-A66C-3B60A03A3179}" presName="hierChild4" presStyleCnt="0"/>
      <dgm:spPr/>
    </dgm:pt>
    <dgm:pt modelId="{B8199A71-6D0B-4671-AED7-A475D1B66407}" type="pres">
      <dgm:prSet presAssocID="{B786E67B-82C5-4488-A66C-3B60A03A3179}" presName="hierChild5" presStyleCnt="0"/>
      <dgm:spPr/>
    </dgm:pt>
    <dgm:pt modelId="{E6C2D6BA-080E-4AFE-817F-946794A6AF67}" type="pres">
      <dgm:prSet presAssocID="{2CAE0C15-5EC8-4ABA-AB7D-69E2AD9D8965}" presName="Name37" presStyleLbl="parChTrans1D3" presStyleIdx="13" presStyleCnt="15"/>
      <dgm:spPr/>
      <dgm:t>
        <a:bodyPr/>
        <a:lstStyle/>
        <a:p>
          <a:endParaRPr lang="ru-RU"/>
        </a:p>
      </dgm:t>
    </dgm:pt>
    <dgm:pt modelId="{F84811BE-F6CC-475D-BD83-265E1246A8E4}" type="pres">
      <dgm:prSet presAssocID="{26CC4A4C-3524-4921-BFB9-4041B0A4F896}" presName="hierRoot2" presStyleCnt="0">
        <dgm:presLayoutVars>
          <dgm:hierBranch val="init"/>
        </dgm:presLayoutVars>
      </dgm:prSet>
      <dgm:spPr/>
    </dgm:pt>
    <dgm:pt modelId="{41302936-3469-486C-98BE-B6CD9ABED7F3}" type="pres">
      <dgm:prSet presAssocID="{26CC4A4C-3524-4921-BFB9-4041B0A4F896}" presName="rootComposite" presStyleCnt="0"/>
      <dgm:spPr/>
    </dgm:pt>
    <dgm:pt modelId="{453F34DF-9675-4016-B57F-3E2A6B082368}" type="pres">
      <dgm:prSet presAssocID="{26CC4A4C-3524-4921-BFB9-4041B0A4F896}" presName="rootText" presStyleLbl="node3" presStyleIdx="13" presStyleCnt="15" custScaleX="170825" custScaleY="346938" custLinFactNeighborX="15" custLinFactNeighborY="-269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77A0CD7-A26C-4906-8E4C-0AEAD7A574E9}" type="pres">
      <dgm:prSet presAssocID="{26CC4A4C-3524-4921-BFB9-4041B0A4F896}" presName="rootConnector" presStyleLbl="node3" presStyleIdx="13" presStyleCnt="15"/>
      <dgm:spPr/>
      <dgm:t>
        <a:bodyPr/>
        <a:lstStyle/>
        <a:p>
          <a:endParaRPr lang="ru-RU"/>
        </a:p>
      </dgm:t>
    </dgm:pt>
    <dgm:pt modelId="{21E5DDC5-8283-40BD-83DF-E510FABC8CE5}" type="pres">
      <dgm:prSet presAssocID="{26CC4A4C-3524-4921-BFB9-4041B0A4F896}" presName="hierChild4" presStyleCnt="0"/>
      <dgm:spPr/>
    </dgm:pt>
    <dgm:pt modelId="{EFBE7697-A146-45F9-B1D9-7485951989FB}" type="pres">
      <dgm:prSet presAssocID="{26CC4A4C-3524-4921-BFB9-4041B0A4F896}" presName="hierChild5" presStyleCnt="0"/>
      <dgm:spPr/>
    </dgm:pt>
    <dgm:pt modelId="{18B77DE0-B889-496E-8245-601678443BB2}" type="pres">
      <dgm:prSet presAssocID="{7D3DC97D-3E8F-4F18-9CA7-2FE25C5D30C1}" presName="Name37" presStyleLbl="parChTrans1D3" presStyleIdx="14" presStyleCnt="15"/>
      <dgm:spPr/>
      <dgm:t>
        <a:bodyPr/>
        <a:lstStyle/>
        <a:p>
          <a:endParaRPr lang="ru-RU"/>
        </a:p>
      </dgm:t>
    </dgm:pt>
    <dgm:pt modelId="{15D6B69E-8BE4-4543-9CC8-7D513D1482C5}" type="pres">
      <dgm:prSet presAssocID="{3BBB6C1C-F0AB-4E68-A544-B3270CCD90D4}" presName="hierRoot2" presStyleCnt="0">
        <dgm:presLayoutVars>
          <dgm:hierBranch val="init"/>
        </dgm:presLayoutVars>
      </dgm:prSet>
      <dgm:spPr/>
    </dgm:pt>
    <dgm:pt modelId="{0123E4F7-5363-4762-AE16-BDC772B1C58F}" type="pres">
      <dgm:prSet presAssocID="{3BBB6C1C-F0AB-4E68-A544-B3270CCD90D4}" presName="rootComposite" presStyleCnt="0"/>
      <dgm:spPr/>
    </dgm:pt>
    <dgm:pt modelId="{3D75190D-6CCA-4883-9E7F-F28BF8E1ADB8}" type="pres">
      <dgm:prSet presAssocID="{3BBB6C1C-F0AB-4E68-A544-B3270CCD90D4}" presName="rootText" presStyleLbl="node3" presStyleIdx="14" presStyleCnt="15" custScaleX="170825" custScaleY="346936" custLinFactNeighborX="15" custLinFactNeighborY="-384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666AF6-112E-4F47-8C66-ED3FC44799C8}" type="pres">
      <dgm:prSet presAssocID="{3BBB6C1C-F0AB-4E68-A544-B3270CCD90D4}" presName="rootConnector" presStyleLbl="node3" presStyleIdx="14" presStyleCnt="15"/>
      <dgm:spPr/>
      <dgm:t>
        <a:bodyPr/>
        <a:lstStyle/>
        <a:p>
          <a:endParaRPr lang="ru-RU"/>
        </a:p>
      </dgm:t>
    </dgm:pt>
    <dgm:pt modelId="{66D74151-9F35-4647-B51F-4CE63907CCB4}" type="pres">
      <dgm:prSet presAssocID="{3BBB6C1C-F0AB-4E68-A544-B3270CCD90D4}" presName="hierChild4" presStyleCnt="0"/>
      <dgm:spPr/>
    </dgm:pt>
    <dgm:pt modelId="{F1302518-A7EF-4528-97C4-8DD338B6D04E}" type="pres">
      <dgm:prSet presAssocID="{3BBB6C1C-F0AB-4E68-A544-B3270CCD90D4}" presName="hierChild5" presStyleCnt="0"/>
      <dgm:spPr/>
    </dgm:pt>
    <dgm:pt modelId="{A6802348-35B8-48D0-8399-54DFA455469E}" type="pres">
      <dgm:prSet presAssocID="{67568DA1-0B0B-4446-A61A-AB9F70EAA83A}" presName="hierChild5" presStyleCnt="0"/>
      <dgm:spPr/>
    </dgm:pt>
    <dgm:pt modelId="{A0D9C042-5156-4C08-86CC-B7864741F0C5}" type="pres">
      <dgm:prSet presAssocID="{6FF92025-782A-46FE-9FC7-BA681F0110AA}" presName="hierChild3" presStyleCnt="0"/>
      <dgm:spPr/>
    </dgm:pt>
  </dgm:ptLst>
  <dgm:cxnLst>
    <dgm:cxn modelId="{3CDC96DB-7AF2-4E1F-AB4C-1A9B8EC646F7}" srcId="{89F8080B-53B7-4E44-93E1-02C6E9BECA3D}" destId="{7D291635-5D6A-4C6E-8E92-A3285B589D6E}" srcOrd="1" destOrd="0" parTransId="{4DFB698A-6F37-4B25-A505-0DD2D7B7CC98}" sibTransId="{941F5E36-A792-49E9-B9C3-E3B5BE1732F7}"/>
    <dgm:cxn modelId="{238AC4AE-D3C3-4D40-91D8-68DEC4DAFBE7}" srcId="{6FF92025-782A-46FE-9FC7-BA681F0110AA}" destId="{B9BF34B4-A443-42D9-B763-3A5ECE603C06}" srcOrd="1" destOrd="0" parTransId="{73DFA88C-475E-493D-B3F7-7B814C760763}" sibTransId="{016F4551-8D90-404F-B7B0-BCDF37F2F3D4}"/>
    <dgm:cxn modelId="{C5C895E3-23E8-4046-8633-30A9835D3116}" type="presOf" srcId="{FAFE77CB-BC2C-475B-B688-FCAD48D60ED9}" destId="{B3787A7C-1CF8-4C78-AC6D-374B109309EA}" srcOrd="0" destOrd="0" presId="urn:microsoft.com/office/officeart/2005/8/layout/orgChart1"/>
    <dgm:cxn modelId="{0D72BF53-487F-42F8-8031-D2E031C4EC79}" type="presOf" srcId="{4D801514-E63F-48E1-AFEE-9EB2AF15EC48}" destId="{17F94E66-5AA6-423A-9C66-30D88D9D4393}" srcOrd="0" destOrd="0" presId="urn:microsoft.com/office/officeart/2005/8/layout/orgChart1"/>
    <dgm:cxn modelId="{98772C63-74E4-4502-97CE-F5D88E139A71}" type="presOf" srcId="{923A2E51-EAC7-446D-9671-49C99A443EDA}" destId="{64BBD6EB-C89A-46D4-8381-61FFF642C409}" srcOrd="0" destOrd="0" presId="urn:microsoft.com/office/officeart/2005/8/layout/orgChart1"/>
    <dgm:cxn modelId="{048A02C2-F228-412D-9C7E-DE657167AAAB}" type="presOf" srcId="{24D5106E-9422-4B4D-96EF-28F92EE21D39}" destId="{85AB7829-CA13-431F-92AE-2C08847951C5}" srcOrd="0" destOrd="0" presId="urn:microsoft.com/office/officeart/2005/8/layout/orgChart1"/>
    <dgm:cxn modelId="{B338C011-D0A7-44A4-B27C-A93066C14FAA}" srcId="{E01CBB67-E33F-4C76-A099-9E30C29D4DD2}" destId="{B27D035F-3E02-4FB3-B7D4-A74760D72C76}" srcOrd="2" destOrd="0" parTransId="{27810923-E2C3-4D6A-9CAC-48064DB82AFA}" sibTransId="{E025A4DF-15C1-4B9A-B9F8-525FB7D4D4F7}"/>
    <dgm:cxn modelId="{BCE4242E-0352-4D54-A7AD-097C9938E121}" type="presOf" srcId="{8FC4256C-430D-4129-8C3F-6FEC197182C3}" destId="{8C84AB61-5383-4461-ABF1-F9C039BBB573}" srcOrd="0" destOrd="0" presId="urn:microsoft.com/office/officeart/2005/8/layout/orgChart1"/>
    <dgm:cxn modelId="{46FE688D-10B0-4D52-A04F-28C0A2B0D6F0}" type="presOf" srcId="{D4DD4D9D-3B5A-43DF-BE8B-4E929D697030}" destId="{2CA4E45E-64A1-46EE-824A-15DFA94BF3E5}" srcOrd="0" destOrd="0" presId="urn:microsoft.com/office/officeart/2005/8/layout/orgChart1"/>
    <dgm:cxn modelId="{AF44F331-F73C-4FC0-B3AB-6D5472411F4A}" type="presOf" srcId="{4B6A492D-98D2-4AE3-BBCB-9C9A78DD0DB5}" destId="{BE53E8B0-5D9C-46BD-B67E-E6C874226D67}" srcOrd="1" destOrd="0" presId="urn:microsoft.com/office/officeart/2005/8/layout/orgChart1"/>
    <dgm:cxn modelId="{70E04E59-95E9-4B66-82F9-49033D45C624}" srcId="{E01CBB67-E33F-4C76-A099-9E30C29D4DD2}" destId="{923A2E51-EAC7-446D-9671-49C99A443EDA}" srcOrd="0" destOrd="0" parTransId="{0D95E823-F7BE-44FF-8194-6CD1BD5EB6E5}" sibTransId="{3FB745C0-6014-4E76-A99D-14C641D68D61}"/>
    <dgm:cxn modelId="{E6CBD846-9B20-4116-846E-1197451E1272}" type="presOf" srcId="{923A2E51-EAC7-446D-9671-49C99A443EDA}" destId="{613477D4-BB71-426E-A3AE-8DB25E7878F0}" srcOrd="1" destOrd="0" presId="urn:microsoft.com/office/officeart/2005/8/layout/orgChart1"/>
    <dgm:cxn modelId="{4034E375-C2E1-4F7A-A8F6-F538D2956CE8}" type="presOf" srcId="{7E7E718F-9BD4-42A9-81BF-7D39AC02B959}" destId="{B31BE648-5DF2-4AC8-93BD-91AED32A317F}" srcOrd="0" destOrd="0" presId="urn:microsoft.com/office/officeart/2005/8/layout/orgChart1"/>
    <dgm:cxn modelId="{CC5C32C3-601A-44FD-9DDE-403E82B2D9F9}" type="presOf" srcId="{8DAAFCF4-911C-4929-8C90-2836A0DD6C52}" destId="{F410444E-4729-4068-81BA-D27794FDFB91}" srcOrd="1" destOrd="0" presId="urn:microsoft.com/office/officeart/2005/8/layout/orgChart1"/>
    <dgm:cxn modelId="{14FBBD0F-71F2-4593-83C5-E69BD8F4581E}" srcId="{B9BF34B4-A443-42D9-B763-3A5ECE603C06}" destId="{4CDC75A7-DC7C-4254-82F9-1FFE22AFDF56}" srcOrd="0" destOrd="0" parTransId="{9DE81B2B-CA5E-404B-A772-756BC70ADC9B}" sibTransId="{56D30985-5630-4450-85C4-3E6ED24CF803}"/>
    <dgm:cxn modelId="{8BF26E52-7BC0-4652-81F7-7B2866912481}" type="presOf" srcId="{3BBB6C1C-F0AB-4E68-A544-B3270CCD90D4}" destId="{3D75190D-6CCA-4883-9E7F-F28BF8E1ADB8}" srcOrd="0" destOrd="0" presId="urn:microsoft.com/office/officeart/2005/8/layout/orgChart1"/>
    <dgm:cxn modelId="{9EAC07BC-E217-4961-BE11-D17F3D90A062}" type="presOf" srcId="{67568DA1-0B0B-4446-A61A-AB9F70EAA83A}" destId="{B150BA31-B2B9-45DB-96B3-9EEA0B42709F}" srcOrd="0" destOrd="0" presId="urn:microsoft.com/office/officeart/2005/8/layout/orgChart1"/>
    <dgm:cxn modelId="{FFC83C2B-6E82-45AB-A3A7-999A7FED4EC1}" type="presOf" srcId="{3BBB6C1C-F0AB-4E68-A544-B3270CCD90D4}" destId="{53666AF6-112E-4F47-8C66-ED3FC44799C8}" srcOrd="1" destOrd="0" presId="urn:microsoft.com/office/officeart/2005/8/layout/orgChart1"/>
    <dgm:cxn modelId="{76BC3747-8C81-4003-8EEF-ABC3C93EE6B4}" srcId="{8FC4256C-430D-4129-8C3F-6FEC197182C3}" destId="{F7CBE005-ACC8-4F65-B920-22BDFE5646C5}" srcOrd="0" destOrd="0" parTransId="{C83AD78E-C49E-4017-A92C-EFE2D1AA3D15}" sibTransId="{CE08092B-6BE0-4E02-9E0E-291098036049}"/>
    <dgm:cxn modelId="{41F8C701-D4B0-4BB3-8104-114D4F6E17EF}" type="presOf" srcId="{8FC4256C-430D-4129-8C3F-6FEC197182C3}" destId="{D9FC0511-B052-4052-A9CA-75F555BE17BA}" srcOrd="1" destOrd="0" presId="urn:microsoft.com/office/officeart/2005/8/layout/orgChart1"/>
    <dgm:cxn modelId="{8A1DEAAC-0900-4066-B49E-4993F774BB72}" type="presOf" srcId="{4CDC75A7-DC7C-4254-82F9-1FFE22AFDF56}" destId="{050CBD79-1FCD-4ED5-B8BC-7EB9E9E1CB71}" srcOrd="1" destOrd="0" presId="urn:microsoft.com/office/officeart/2005/8/layout/orgChart1"/>
    <dgm:cxn modelId="{FB964DA8-EE74-40E6-BC31-F84B5D22771B}" type="presOf" srcId="{411FD8AC-9D31-4FC0-927D-A8106BF3A996}" destId="{A8695892-436E-49A0-A2D6-14EC9C200F07}" srcOrd="1" destOrd="0" presId="urn:microsoft.com/office/officeart/2005/8/layout/orgChart1"/>
    <dgm:cxn modelId="{AF08A38F-CF3B-40A0-BD64-93F6B1CD0EB2}" type="presOf" srcId="{52773604-575B-4B7B-8654-AEE8C2846F4E}" destId="{B433B222-AF23-477C-96AA-760BBDBFA1A0}" srcOrd="1" destOrd="0" presId="urn:microsoft.com/office/officeart/2005/8/layout/orgChart1"/>
    <dgm:cxn modelId="{F7140DA6-4D96-4FD5-806C-0285F84332C5}" type="presOf" srcId="{E01CBB67-E33F-4C76-A099-9E30C29D4DD2}" destId="{40596C1D-40EB-4329-8BA4-199F3CF708BA}" srcOrd="1" destOrd="0" presId="urn:microsoft.com/office/officeart/2005/8/layout/orgChart1"/>
    <dgm:cxn modelId="{A3672DC1-4B47-475E-BA63-0CA4BB5AFB27}" type="presOf" srcId="{E01CBB67-E33F-4C76-A099-9E30C29D4DD2}" destId="{B68505CD-882C-42B6-A602-AA8C7E531135}" srcOrd="0" destOrd="0" presId="urn:microsoft.com/office/officeart/2005/8/layout/orgChart1"/>
    <dgm:cxn modelId="{A55C507A-ADB7-4AD6-B3CC-E71B59DA823B}" type="presOf" srcId="{F7CBE005-ACC8-4F65-B920-22BDFE5646C5}" destId="{803A2852-B260-4AD9-838A-CC4DB3C3E4A5}" srcOrd="0" destOrd="0" presId="urn:microsoft.com/office/officeart/2005/8/layout/orgChart1"/>
    <dgm:cxn modelId="{811F1ECF-FC6B-4D35-BE4E-F9861E5BD66A}" type="presOf" srcId="{7D291635-5D6A-4C6E-8E92-A3285B589D6E}" destId="{2004BB8B-7BB9-48B0-A9E1-FEBD233E4F32}" srcOrd="0" destOrd="0" presId="urn:microsoft.com/office/officeart/2005/8/layout/orgChart1"/>
    <dgm:cxn modelId="{5A75FAE4-B378-423A-9D23-4E27051DB087}" type="presOf" srcId="{52773604-575B-4B7B-8654-AEE8C2846F4E}" destId="{3A9D3F80-09AA-4300-B3E9-D73C1C1571E1}" srcOrd="0" destOrd="0" presId="urn:microsoft.com/office/officeart/2005/8/layout/orgChart1"/>
    <dgm:cxn modelId="{A8AE5734-2679-47DB-9E8B-E41CE4D25592}" type="presOf" srcId="{26CC4A4C-3524-4921-BFB9-4041B0A4F896}" destId="{453F34DF-9675-4016-B57F-3E2A6B082368}" srcOrd="0" destOrd="0" presId="urn:microsoft.com/office/officeart/2005/8/layout/orgChart1"/>
    <dgm:cxn modelId="{5E8B8FB2-BE12-4692-8306-FAF86D03FCD7}" srcId="{B9BF34B4-A443-42D9-B763-3A5ECE603C06}" destId="{1A040E26-FEDE-45C2-87E2-109E71826C29}" srcOrd="2" destOrd="0" parTransId="{4D801514-E63F-48E1-AFEE-9EB2AF15EC48}" sibTransId="{2D6D2709-B06A-4A06-B10E-8F3A496915C3}"/>
    <dgm:cxn modelId="{6AB8FBE8-BAED-4593-BBFC-1EEA12D13F23}" type="presOf" srcId="{80F0DA02-F15B-4ABD-A477-001450CE0F94}" destId="{665B9E49-1B96-4177-8B2A-21AAEE257642}" srcOrd="0" destOrd="0" presId="urn:microsoft.com/office/officeart/2005/8/layout/orgChart1"/>
    <dgm:cxn modelId="{5D4D8F41-7A83-4525-A395-E7157BB54BA2}" srcId="{6FF92025-782A-46FE-9FC7-BA681F0110AA}" destId="{67568DA1-0B0B-4446-A61A-AB9F70EAA83A}" srcOrd="4" destOrd="0" parTransId="{309C2D42-4414-4B20-8F3D-C2C5481EE8EF}" sibTransId="{AF4E737B-CF46-4EA3-920E-C6B0DBED875D}"/>
    <dgm:cxn modelId="{80C3A0D8-5C75-418D-9D61-7D715E89AE16}" type="presOf" srcId="{615D7B70-655E-4B46-9F9D-595A4BD856FF}" destId="{752D35BF-5EFF-4233-A838-4CBC774172B2}" srcOrd="0" destOrd="0" presId="urn:microsoft.com/office/officeart/2005/8/layout/orgChart1"/>
    <dgm:cxn modelId="{8E30A0CF-645C-46F1-98EA-3E71275525CC}" type="presOf" srcId="{A684B4DE-1DBE-4CB8-B7E7-DB790289EF86}" destId="{E34C7C86-64C1-4B89-9CA9-693F5D24F9C2}" srcOrd="1" destOrd="0" presId="urn:microsoft.com/office/officeart/2005/8/layout/orgChart1"/>
    <dgm:cxn modelId="{ED207CDD-F7DE-4ADD-97E2-377A894969C2}" type="presOf" srcId="{5AEC2896-0384-4261-9BA4-0C2355E6046B}" destId="{961E311C-37A3-414D-8A9A-B684E8D0D7BD}" srcOrd="1" destOrd="0" presId="urn:microsoft.com/office/officeart/2005/8/layout/orgChart1"/>
    <dgm:cxn modelId="{EAA9251D-04BF-495A-8454-E4C29ECC7BCF}" srcId="{6FF92025-782A-46FE-9FC7-BA681F0110AA}" destId="{8FC4256C-430D-4129-8C3F-6FEC197182C3}" srcOrd="2" destOrd="0" parTransId="{615D7B70-655E-4B46-9F9D-595A4BD856FF}" sibTransId="{B17F53FF-1103-4107-AAA0-1483DE2E15E7}"/>
    <dgm:cxn modelId="{638BE5CF-4A96-40A5-AA1C-52158AF3BA72}" type="presOf" srcId="{0D95E823-F7BE-44FF-8194-6CD1BD5EB6E5}" destId="{537DBE95-F556-4B95-AAD3-59BD4E145433}" srcOrd="0" destOrd="0" presId="urn:microsoft.com/office/officeart/2005/8/layout/orgChart1"/>
    <dgm:cxn modelId="{74223994-CD54-419F-A371-7FFF796DEBA4}" type="presOf" srcId="{B27D035F-3E02-4FB3-B7D4-A74760D72C76}" destId="{EBA3392F-EB6B-45EB-87BD-015D5E4BD1C4}" srcOrd="0" destOrd="0" presId="urn:microsoft.com/office/officeart/2005/8/layout/orgChart1"/>
    <dgm:cxn modelId="{C494B2A1-1AFB-4D09-B9F4-5B35560ACB5B}" type="presOf" srcId="{89F8080B-53B7-4E44-93E1-02C6E9BECA3D}" destId="{A5D3998C-EFD0-4CBD-B751-5234F47D169B}" srcOrd="1" destOrd="0" presId="urn:microsoft.com/office/officeart/2005/8/layout/orgChart1"/>
    <dgm:cxn modelId="{32082DA1-F1D2-453D-8F09-4E7C5685F79D}" type="presOf" srcId="{73DFA88C-475E-493D-B3F7-7B814C760763}" destId="{633B913C-09D3-4BB3-AB05-AA8B284AF8F5}" srcOrd="0" destOrd="0" presId="urn:microsoft.com/office/officeart/2005/8/layout/orgChart1"/>
    <dgm:cxn modelId="{D6D8F5A0-838C-4E5F-B1C9-AA4729F9A0F2}" srcId="{89F8080B-53B7-4E44-93E1-02C6E9BECA3D}" destId="{A684B4DE-1DBE-4CB8-B7E7-DB790289EF86}" srcOrd="2" destOrd="0" parTransId="{24D5106E-9422-4B4D-96EF-28F92EE21D39}" sibTransId="{2FCA67EA-D2F8-457C-920E-A4A229CC53E3}"/>
    <dgm:cxn modelId="{2CD6FEFC-C699-489E-B588-008B7B20A010}" srcId="{B9BF34B4-A443-42D9-B763-3A5ECE603C06}" destId="{52773604-575B-4B7B-8654-AEE8C2846F4E}" srcOrd="1" destOrd="0" parTransId="{77022A89-499F-453E-AEBC-A1EAAD1F6A3B}" sibTransId="{177DCFA2-7208-4B20-8A08-C25BB62A3D68}"/>
    <dgm:cxn modelId="{75D37892-9FBC-4543-8F3D-0E28AAB2D874}" type="presOf" srcId="{B786E67B-82C5-4488-A66C-3B60A03A3179}" destId="{C14A048B-CEC7-4C39-9402-3D4CC032EEE2}" srcOrd="0" destOrd="0" presId="urn:microsoft.com/office/officeart/2005/8/layout/orgChart1"/>
    <dgm:cxn modelId="{2837CD0D-5DA9-46DF-A870-31479103488A}" type="presOf" srcId="{F7CBE005-ACC8-4F65-B920-22BDFE5646C5}" destId="{DF69AFA1-9254-4AEC-8833-B9BF36931865}" srcOrd="1" destOrd="0" presId="urn:microsoft.com/office/officeart/2005/8/layout/orgChart1"/>
    <dgm:cxn modelId="{4BFB20D8-117E-4381-9924-8DCEF3EA1170}" type="presOf" srcId="{5AEC2896-0384-4261-9BA4-0C2355E6046B}" destId="{FB318512-359A-4DCE-AE3F-6A0606B39BC7}" srcOrd="0" destOrd="0" presId="urn:microsoft.com/office/officeart/2005/8/layout/orgChart1"/>
    <dgm:cxn modelId="{49B475CB-76D4-41BE-81B8-72A5454DFAAD}" type="presOf" srcId="{7D3DC97D-3E8F-4F18-9CA7-2FE25C5D30C1}" destId="{18B77DE0-B889-496E-8245-601678443BB2}" srcOrd="0" destOrd="0" presId="urn:microsoft.com/office/officeart/2005/8/layout/orgChart1"/>
    <dgm:cxn modelId="{104E6067-5F54-467F-B949-3BEFF5D4366C}" type="presOf" srcId="{9E18766B-D017-4856-830E-D84D1CB9D576}" destId="{55923A3A-3120-4285-9959-9E68454FDE43}" srcOrd="0" destOrd="0" presId="urn:microsoft.com/office/officeart/2005/8/layout/orgChart1"/>
    <dgm:cxn modelId="{C50D3649-75B5-461C-9574-039E1DD63EC4}" type="presOf" srcId="{4DFB698A-6F37-4B25-A505-0DD2D7B7CC98}" destId="{3041BC1C-7F7E-41C7-98F4-7254DBBE3B67}" srcOrd="0" destOrd="0" presId="urn:microsoft.com/office/officeart/2005/8/layout/orgChart1"/>
    <dgm:cxn modelId="{D551A543-F3B5-4E69-BB34-67BD675817FA}" srcId="{67568DA1-0B0B-4446-A61A-AB9F70EAA83A}" destId="{B786E67B-82C5-4488-A66C-3B60A03A3179}" srcOrd="0" destOrd="0" parTransId="{FF3C5E53-DB1A-46BB-B9D2-16CA7FA3B094}" sibTransId="{6579DBDF-8F86-4CEC-A6CF-2C53811B0866}"/>
    <dgm:cxn modelId="{FB8645D1-6B31-402D-8ACA-C46507B526BA}" type="presOf" srcId="{6FF92025-782A-46FE-9FC7-BA681F0110AA}" destId="{ABED7A9B-9B6F-4B63-88DE-7F76887A8FEA}" srcOrd="1" destOrd="0" presId="urn:microsoft.com/office/officeart/2005/8/layout/orgChart1"/>
    <dgm:cxn modelId="{2D1F424B-1482-4FF4-8AB3-0A2A01952859}" type="presOf" srcId="{0383BA4A-BE41-47EB-9CDC-33B3208DBCC1}" destId="{0B9F6DFE-3DF1-4ADA-8B02-E2C1B026DE6F}" srcOrd="0" destOrd="0" presId="urn:microsoft.com/office/officeart/2005/8/layout/orgChart1"/>
    <dgm:cxn modelId="{6D68E11D-58E1-443C-9CBE-44BBE957C39B}" type="presOf" srcId="{A684B4DE-1DBE-4CB8-B7E7-DB790289EF86}" destId="{0CA61E7D-D55E-42A1-BB2C-FC9C18EDE439}" srcOrd="0" destOrd="0" presId="urn:microsoft.com/office/officeart/2005/8/layout/orgChart1"/>
    <dgm:cxn modelId="{22FA3DEF-DA79-40C8-B374-C446D1DC77A8}" srcId="{67568DA1-0B0B-4446-A61A-AB9F70EAA83A}" destId="{3BBB6C1C-F0AB-4E68-A544-B3270CCD90D4}" srcOrd="2" destOrd="0" parTransId="{7D3DC97D-3E8F-4F18-9CA7-2FE25C5D30C1}" sibTransId="{84F76DD8-F95C-46C4-8B1F-BD748034ECA3}"/>
    <dgm:cxn modelId="{C9E5B225-D191-4A3E-93BD-7CE02693477D}" type="presOf" srcId="{B9BF34B4-A443-42D9-B763-3A5ECE603C06}" destId="{5F5DD9AF-C721-48F5-B513-F3A2CEBCBC8A}" srcOrd="0" destOrd="0" presId="urn:microsoft.com/office/officeart/2005/8/layout/orgChart1"/>
    <dgm:cxn modelId="{BAD94A66-08A2-478C-A4A6-4DD8578FE68E}" type="presOf" srcId="{C83AD78E-C49E-4017-A92C-EFE2D1AA3D15}" destId="{4223CDEE-10A3-468F-9CC1-707A5713E315}" srcOrd="0" destOrd="0" presId="urn:microsoft.com/office/officeart/2005/8/layout/orgChart1"/>
    <dgm:cxn modelId="{2B0F4773-C8F9-46DF-BC93-35734307CA5E}" srcId="{E01CBB67-E33F-4C76-A099-9E30C29D4DD2}" destId="{8DAAFCF4-911C-4929-8C90-2836A0DD6C52}" srcOrd="1" destOrd="0" parTransId="{D4DD4D9D-3B5A-43DF-BE8B-4E929D697030}" sibTransId="{1B796DEE-D0E7-4E60-B03D-0518EAB2B254}"/>
    <dgm:cxn modelId="{B8F99A26-BDCF-4F05-BCDD-A5DE90CE783D}" type="presOf" srcId="{4B6A492D-98D2-4AE3-BBCB-9C9A78DD0DB5}" destId="{1A084291-36DC-41B2-A5C0-7C9F583F8075}" srcOrd="0" destOrd="0" presId="urn:microsoft.com/office/officeart/2005/8/layout/orgChart1"/>
    <dgm:cxn modelId="{050B26C2-61D4-4A65-A6A1-B94EAC7E2114}" srcId="{67568DA1-0B0B-4446-A61A-AB9F70EAA83A}" destId="{26CC4A4C-3524-4921-BFB9-4041B0A4F896}" srcOrd="1" destOrd="0" parTransId="{2CAE0C15-5EC8-4ABA-AB7D-69E2AD9D8965}" sibTransId="{ED223FE6-53BD-41C6-B801-C71DA34ACB24}"/>
    <dgm:cxn modelId="{2C663AA0-DA2B-4E86-9547-3B410DDAC5EF}" type="presOf" srcId="{7AEECC4D-594D-4270-BB0C-744DEB7FFE75}" destId="{B6472544-45EA-4D9D-96A2-374B388E5A47}" srcOrd="0" destOrd="0" presId="urn:microsoft.com/office/officeart/2005/8/layout/orgChart1"/>
    <dgm:cxn modelId="{14E533E7-4698-4EA9-9600-94F1FA7B1F05}" type="presOf" srcId="{4CDC75A7-DC7C-4254-82F9-1FFE22AFDF56}" destId="{0D21DB41-5335-470B-BB9F-48EA4868FA52}" srcOrd="0" destOrd="0" presId="urn:microsoft.com/office/officeart/2005/8/layout/orgChart1"/>
    <dgm:cxn modelId="{4C007E5B-AD47-424C-B556-EE3DBF5B2213}" srcId="{9E18766B-D017-4856-830E-D84D1CB9D576}" destId="{6FF92025-782A-46FE-9FC7-BA681F0110AA}" srcOrd="0" destOrd="0" parTransId="{654F3AD5-03A0-4F20-B8BD-FA4537C9F899}" sibTransId="{4CE343B2-D000-4E4F-9961-A93E2B494761}"/>
    <dgm:cxn modelId="{F1573499-ADA1-42C8-A5BF-A72CB4260E5C}" type="presOf" srcId="{6FF92025-782A-46FE-9FC7-BA681F0110AA}" destId="{FE0A5CAD-F5D6-418C-8D6E-73829F84F89D}" srcOrd="0" destOrd="0" presId="urn:microsoft.com/office/officeart/2005/8/layout/orgChart1"/>
    <dgm:cxn modelId="{082DF735-01F6-4741-A0D3-3945872206B1}" type="presOf" srcId="{89F8080B-53B7-4E44-93E1-02C6E9BECA3D}" destId="{38542D6C-F9DE-433B-A1C6-85FF5FE79A5F}" srcOrd="0" destOrd="0" presId="urn:microsoft.com/office/officeart/2005/8/layout/orgChart1"/>
    <dgm:cxn modelId="{E4C3317D-5848-4486-BEFD-689487A6CCCD}" type="presOf" srcId="{8DAAFCF4-911C-4929-8C90-2836A0DD6C52}" destId="{7EE41A6C-33AF-49F9-9BAC-D1E7B2FEE8D7}" srcOrd="0" destOrd="0" presId="urn:microsoft.com/office/officeart/2005/8/layout/orgChart1"/>
    <dgm:cxn modelId="{4BDDAA97-BB97-4C2D-AACF-AD328C2970A4}" type="presOf" srcId="{2CAE0C15-5EC8-4ABA-AB7D-69E2AD9D8965}" destId="{E6C2D6BA-080E-4AFE-817F-946794A6AF67}" srcOrd="0" destOrd="0" presId="urn:microsoft.com/office/officeart/2005/8/layout/orgChart1"/>
    <dgm:cxn modelId="{AF5C9934-E32B-426F-882F-0E53DB1D4228}" type="presOf" srcId="{67568DA1-0B0B-4446-A61A-AB9F70EAA83A}" destId="{1A47E5B8-2F7C-429E-A81D-C76D2D327E30}" srcOrd="1" destOrd="0" presId="urn:microsoft.com/office/officeart/2005/8/layout/orgChart1"/>
    <dgm:cxn modelId="{976FD63F-AA0A-40C2-86A5-3BD554F4C49F}" srcId="{8FC4256C-430D-4129-8C3F-6FEC197182C3}" destId="{4B6A492D-98D2-4AE3-BBCB-9C9A78DD0DB5}" srcOrd="2" destOrd="0" parTransId="{80F0DA02-F15B-4ABD-A477-001450CE0F94}" sibTransId="{643EF5B9-BC7E-469D-9BCE-F605699799C3}"/>
    <dgm:cxn modelId="{BBA51D16-5E04-4D67-BCD0-F3FF16287AF1}" type="presOf" srcId="{1A040E26-FEDE-45C2-87E2-109E71826C29}" destId="{0D437595-EF1A-4179-AC97-FB0456EFCC18}" srcOrd="0" destOrd="0" presId="urn:microsoft.com/office/officeart/2005/8/layout/orgChart1"/>
    <dgm:cxn modelId="{33A9BF67-E124-40A9-8FFD-41832A6F60F2}" srcId="{8FC4256C-430D-4129-8C3F-6FEC197182C3}" destId="{411FD8AC-9D31-4FC0-927D-A8106BF3A996}" srcOrd="1" destOrd="0" parTransId="{7AEECC4D-594D-4270-BB0C-744DEB7FFE75}" sibTransId="{DF2AE87C-C30E-4D2E-853D-474C6E02CDEA}"/>
    <dgm:cxn modelId="{146CB7F4-9744-4D8D-B904-5DDA66AF18BF}" type="presOf" srcId="{FF3C5E53-DB1A-46BB-B9D2-16CA7FA3B094}" destId="{D760ACC6-F78E-4287-8EE6-CDB58063E726}" srcOrd="0" destOrd="0" presId="urn:microsoft.com/office/officeart/2005/8/layout/orgChart1"/>
    <dgm:cxn modelId="{7D34DBB4-CDB7-4057-BBDC-E59E700B2EC8}" type="presOf" srcId="{7D291635-5D6A-4C6E-8E92-A3285B589D6E}" destId="{F1F1140D-CAE2-472F-BFA5-361BD54B11E9}" srcOrd="1" destOrd="0" presId="urn:microsoft.com/office/officeart/2005/8/layout/orgChart1"/>
    <dgm:cxn modelId="{CEBE7AAC-4BF0-46EB-8EA1-218249F837FE}" type="presOf" srcId="{26CC4A4C-3524-4921-BFB9-4041B0A4F896}" destId="{C77A0CD7-A26C-4906-8E4C-0AEAD7A574E9}" srcOrd="1" destOrd="0" presId="urn:microsoft.com/office/officeart/2005/8/layout/orgChart1"/>
    <dgm:cxn modelId="{96CF255B-FC44-4D89-B448-3ADC8DABC0A6}" type="presOf" srcId="{309C2D42-4414-4B20-8F3D-C2C5481EE8EF}" destId="{0EE9DD44-2CE0-43AC-A1E0-CE6A7EADCFDC}" srcOrd="0" destOrd="0" presId="urn:microsoft.com/office/officeart/2005/8/layout/orgChart1"/>
    <dgm:cxn modelId="{9F6921F0-F0C4-473C-AD08-8FAC21B23B09}" type="presOf" srcId="{27810923-E2C3-4D6A-9CAC-48064DB82AFA}" destId="{A77FA318-6294-4251-A660-98AE41B72258}" srcOrd="0" destOrd="0" presId="urn:microsoft.com/office/officeart/2005/8/layout/orgChart1"/>
    <dgm:cxn modelId="{41340A11-93E8-46CA-B67C-4B008BBE8F28}" srcId="{6FF92025-782A-46FE-9FC7-BA681F0110AA}" destId="{89F8080B-53B7-4E44-93E1-02C6E9BECA3D}" srcOrd="0" destOrd="0" parTransId="{0383BA4A-BE41-47EB-9CDC-33B3208DBCC1}" sibTransId="{CD85111C-AC58-48DC-89E9-CFCCC76231F5}"/>
    <dgm:cxn modelId="{2FB87F28-25E6-4DF3-BCFB-1606A02B05AF}" type="presOf" srcId="{B27D035F-3E02-4FB3-B7D4-A74760D72C76}" destId="{C7CEFD78-619D-440D-A370-46A0A7D95C1F}" srcOrd="1" destOrd="0" presId="urn:microsoft.com/office/officeart/2005/8/layout/orgChart1"/>
    <dgm:cxn modelId="{19E5001D-39C1-4E64-A800-9F0064F62114}" type="presOf" srcId="{B9BF34B4-A443-42D9-B763-3A5ECE603C06}" destId="{664A81C3-B1FD-4AFE-BF2B-632F3122D690}" srcOrd="1" destOrd="0" presId="urn:microsoft.com/office/officeart/2005/8/layout/orgChart1"/>
    <dgm:cxn modelId="{0A46135C-7581-4470-87A8-5DE5D6DA7B40}" type="presOf" srcId="{B786E67B-82C5-4488-A66C-3B60A03A3179}" destId="{4BDAA3E0-7AA7-419F-8432-DC8BF89A5578}" srcOrd="1" destOrd="0" presId="urn:microsoft.com/office/officeart/2005/8/layout/orgChart1"/>
    <dgm:cxn modelId="{16C3FDDC-CCC8-4EEE-A99C-675BD4F4568C}" type="presOf" srcId="{9DE81B2B-CA5E-404B-A772-756BC70ADC9B}" destId="{63F6B5B1-9C57-4B9E-8CEF-FAF41D76861F}" srcOrd="0" destOrd="0" presId="urn:microsoft.com/office/officeart/2005/8/layout/orgChart1"/>
    <dgm:cxn modelId="{9E6FE66D-FBF5-4A21-A05D-886E7A55916A}" type="presOf" srcId="{411FD8AC-9D31-4FC0-927D-A8106BF3A996}" destId="{0D8A9D25-DD15-4935-BF82-8CCB69031083}" srcOrd="0" destOrd="0" presId="urn:microsoft.com/office/officeart/2005/8/layout/orgChart1"/>
    <dgm:cxn modelId="{9715A118-CE87-4273-B5CF-9EF1813839E1}" type="presOf" srcId="{77022A89-499F-453E-AEBC-A1EAAD1F6A3B}" destId="{9668C36D-F52B-4759-93E7-33FD5BBD83B1}" srcOrd="0" destOrd="0" presId="urn:microsoft.com/office/officeart/2005/8/layout/orgChart1"/>
    <dgm:cxn modelId="{EEF1D04D-DFA1-41D3-9869-9AABDF6F8FC7}" type="presOf" srcId="{1A040E26-FEDE-45C2-87E2-109E71826C29}" destId="{3E7BFC7C-11C6-4640-90A6-AEF905EC1622}" srcOrd="1" destOrd="0" presId="urn:microsoft.com/office/officeart/2005/8/layout/orgChart1"/>
    <dgm:cxn modelId="{80610D82-5EEC-4C72-AF2D-E2187C686CA6}" srcId="{89F8080B-53B7-4E44-93E1-02C6E9BECA3D}" destId="{5AEC2896-0384-4261-9BA4-0C2355E6046B}" srcOrd="0" destOrd="0" parTransId="{7E7E718F-9BD4-42A9-81BF-7D39AC02B959}" sibTransId="{C59741FD-51AF-4291-B30A-DC4C89C22E2C}"/>
    <dgm:cxn modelId="{3955DCCA-23A4-412D-89C3-17CC5599BE45}" srcId="{6FF92025-782A-46FE-9FC7-BA681F0110AA}" destId="{E01CBB67-E33F-4C76-A099-9E30C29D4DD2}" srcOrd="3" destOrd="0" parTransId="{FAFE77CB-BC2C-475B-B688-FCAD48D60ED9}" sibTransId="{71D33408-AD05-4311-B5A5-CA60DC542F9D}"/>
    <dgm:cxn modelId="{AAE4AEA0-642D-4C8A-9A6C-C34766FC418B}" type="presParOf" srcId="{55923A3A-3120-4285-9959-9E68454FDE43}" destId="{7F77E2E8-1F84-42DA-B8E4-E40169BA67D4}" srcOrd="0" destOrd="0" presId="urn:microsoft.com/office/officeart/2005/8/layout/orgChart1"/>
    <dgm:cxn modelId="{7B440CD0-0282-480E-BA4A-AAEBE79EEBDD}" type="presParOf" srcId="{7F77E2E8-1F84-42DA-B8E4-E40169BA67D4}" destId="{2A034DE6-E1A2-40C6-B74C-2FD68217E969}" srcOrd="0" destOrd="0" presId="urn:microsoft.com/office/officeart/2005/8/layout/orgChart1"/>
    <dgm:cxn modelId="{27A04114-0479-474E-AE10-85FAA979DCB5}" type="presParOf" srcId="{2A034DE6-E1A2-40C6-B74C-2FD68217E969}" destId="{FE0A5CAD-F5D6-418C-8D6E-73829F84F89D}" srcOrd="0" destOrd="0" presId="urn:microsoft.com/office/officeart/2005/8/layout/orgChart1"/>
    <dgm:cxn modelId="{1A017054-1372-46CE-A760-35DF7504F222}" type="presParOf" srcId="{2A034DE6-E1A2-40C6-B74C-2FD68217E969}" destId="{ABED7A9B-9B6F-4B63-88DE-7F76887A8FEA}" srcOrd="1" destOrd="0" presId="urn:microsoft.com/office/officeart/2005/8/layout/orgChart1"/>
    <dgm:cxn modelId="{B791FB7F-CC02-4CE8-AC7F-AEC44EF35C7D}" type="presParOf" srcId="{7F77E2E8-1F84-42DA-B8E4-E40169BA67D4}" destId="{4D190227-09B6-43C3-8AB9-CE1DF3EACA11}" srcOrd="1" destOrd="0" presId="urn:microsoft.com/office/officeart/2005/8/layout/orgChart1"/>
    <dgm:cxn modelId="{C37A912C-D4C6-463B-9310-056943CC09D4}" type="presParOf" srcId="{4D190227-09B6-43C3-8AB9-CE1DF3EACA11}" destId="{0B9F6DFE-3DF1-4ADA-8B02-E2C1B026DE6F}" srcOrd="0" destOrd="0" presId="urn:microsoft.com/office/officeart/2005/8/layout/orgChart1"/>
    <dgm:cxn modelId="{697DD42F-7C49-4D9B-9D76-28A3FB4101B5}" type="presParOf" srcId="{4D190227-09B6-43C3-8AB9-CE1DF3EACA11}" destId="{DA89AC48-37C6-4FBB-8B57-C058657CE2F9}" srcOrd="1" destOrd="0" presId="urn:microsoft.com/office/officeart/2005/8/layout/orgChart1"/>
    <dgm:cxn modelId="{B81582A7-90C9-4125-AD4C-4E821E58626A}" type="presParOf" srcId="{DA89AC48-37C6-4FBB-8B57-C058657CE2F9}" destId="{B97D9B58-D3AB-4CDE-B407-C5F5E3E22210}" srcOrd="0" destOrd="0" presId="urn:microsoft.com/office/officeart/2005/8/layout/orgChart1"/>
    <dgm:cxn modelId="{DC6276EF-2ED2-4501-B47F-4F1CD672F572}" type="presParOf" srcId="{B97D9B58-D3AB-4CDE-B407-C5F5E3E22210}" destId="{38542D6C-F9DE-433B-A1C6-85FF5FE79A5F}" srcOrd="0" destOrd="0" presId="urn:microsoft.com/office/officeart/2005/8/layout/orgChart1"/>
    <dgm:cxn modelId="{B0449B8D-64D5-42DD-9D95-45FE7642CEC9}" type="presParOf" srcId="{B97D9B58-D3AB-4CDE-B407-C5F5E3E22210}" destId="{A5D3998C-EFD0-4CBD-B751-5234F47D169B}" srcOrd="1" destOrd="0" presId="urn:microsoft.com/office/officeart/2005/8/layout/orgChart1"/>
    <dgm:cxn modelId="{C686E297-EC79-43F0-ACE8-A76C82DFEE34}" type="presParOf" srcId="{DA89AC48-37C6-4FBB-8B57-C058657CE2F9}" destId="{A81E1FF7-CF58-43EB-90F6-CBC93C90F169}" srcOrd="1" destOrd="0" presId="urn:microsoft.com/office/officeart/2005/8/layout/orgChart1"/>
    <dgm:cxn modelId="{B1A8F3B6-244B-49BD-910A-78F09CB8FC17}" type="presParOf" srcId="{A81E1FF7-CF58-43EB-90F6-CBC93C90F169}" destId="{B31BE648-5DF2-4AC8-93BD-91AED32A317F}" srcOrd="0" destOrd="0" presId="urn:microsoft.com/office/officeart/2005/8/layout/orgChart1"/>
    <dgm:cxn modelId="{26AFB162-E2EA-4990-9056-B9A2AB7B59E6}" type="presParOf" srcId="{A81E1FF7-CF58-43EB-90F6-CBC93C90F169}" destId="{B62713C3-8470-4161-AFEC-C067964123F0}" srcOrd="1" destOrd="0" presId="urn:microsoft.com/office/officeart/2005/8/layout/orgChart1"/>
    <dgm:cxn modelId="{AD98028B-96EA-4CE3-920D-39EA412BC1BE}" type="presParOf" srcId="{B62713C3-8470-4161-AFEC-C067964123F0}" destId="{2455E80C-C896-4828-AEBD-85CE1A03E679}" srcOrd="0" destOrd="0" presId="urn:microsoft.com/office/officeart/2005/8/layout/orgChart1"/>
    <dgm:cxn modelId="{24238BEB-1A50-44B5-9CEC-E85CE5ED052B}" type="presParOf" srcId="{2455E80C-C896-4828-AEBD-85CE1A03E679}" destId="{FB318512-359A-4DCE-AE3F-6A0606B39BC7}" srcOrd="0" destOrd="0" presId="urn:microsoft.com/office/officeart/2005/8/layout/orgChart1"/>
    <dgm:cxn modelId="{E0DC78C1-16E2-43FC-9AA1-BE08D32CDCD2}" type="presParOf" srcId="{2455E80C-C896-4828-AEBD-85CE1A03E679}" destId="{961E311C-37A3-414D-8A9A-B684E8D0D7BD}" srcOrd="1" destOrd="0" presId="urn:microsoft.com/office/officeart/2005/8/layout/orgChart1"/>
    <dgm:cxn modelId="{01AA6285-7B11-4438-96EA-79256375A4DE}" type="presParOf" srcId="{B62713C3-8470-4161-AFEC-C067964123F0}" destId="{7B111CA7-5FE7-45F4-B6D5-79BE44E39F3B}" srcOrd="1" destOrd="0" presId="urn:microsoft.com/office/officeart/2005/8/layout/orgChart1"/>
    <dgm:cxn modelId="{77F8D021-9F92-4EB9-9840-075D2C44AC45}" type="presParOf" srcId="{B62713C3-8470-4161-AFEC-C067964123F0}" destId="{8E2C8F75-0D8C-4882-9126-740360982C59}" srcOrd="2" destOrd="0" presId="urn:microsoft.com/office/officeart/2005/8/layout/orgChart1"/>
    <dgm:cxn modelId="{0DEC7F14-7714-44E8-8CAD-6D706F66209C}" type="presParOf" srcId="{A81E1FF7-CF58-43EB-90F6-CBC93C90F169}" destId="{3041BC1C-7F7E-41C7-98F4-7254DBBE3B67}" srcOrd="2" destOrd="0" presId="urn:microsoft.com/office/officeart/2005/8/layout/orgChart1"/>
    <dgm:cxn modelId="{DAE7763E-D068-4B0D-85AF-1D50511C0A42}" type="presParOf" srcId="{A81E1FF7-CF58-43EB-90F6-CBC93C90F169}" destId="{B37B3E23-8389-4730-BDC9-DFEAE44E2822}" srcOrd="3" destOrd="0" presId="urn:microsoft.com/office/officeart/2005/8/layout/orgChart1"/>
    <dgm:cxn modelId="{8C9DE701-D664-4262-9519-096943408705}" type="presParOf" srcId="{B37B3E23-8389-4730-BDC9-DFEAE44E2822}" destId="{D30882D3-6128-4E1D-876E-E15D67276B9D}" srcOrd="0" destOrd="0" presId="urn:microsoft.com/office/officeart/2005/8/layout/orgChart1"/>
    <dgm:cxn modelId="{606E7643-155C-429E-8FE8-11D614F4D920}" type="presParOf" srcId="{D30882D3-6128-4E1D-876E-E15D67276B9D}" destId="{2004BB8B-7BB9-48B0-A9E1-FEBD233E4F32}" srcOrd="0" destOrd="0" presId="urn:microsoft.com/office/officeart/2005/8/layout/orgChart1"/>
    <dgm:cxn modelId="{553C9FBA-99DD-4E6A-B230-21F6653032F2}" type="presParOf" srcId="{D30882D3-6128-4E1D-876E-E15D67276B9D}" destId="{F1F1140D-CAE2-472F-BFA5-361BD54B11E9}" srcOrd="1" destOrd="0" presId="urn:microsoft.com/office/officeart/2005/8/layout/orgChart1"/>
    <dgm:cxn modelId="{EC29677A-D6DC-4851-831B-0C49B63F6E4D}" type="presParOf" srcId="{B37B3E23-8389-4730-BDC9-DFEAE44E2822}" destId="{D5427D5F-4497-493E-99DA-D7A5D0EB4B26}" srcOrd="1" destOrd="0" presId="urn:microsoft.com/office/officeart/2005/8/layout/orgChart1"/>
    <dgm:cxn modelId="{50D86282-7D34-4BD1-BAEA-7AB4BB8EA400}" type="presParOf" srcId="{B37B3E23-8389-4730-BDC9-DFEAE44E2822}" destId="{C9438F48-4CBC-450E-913A-DE767E0FC7AF}" srcOrd="2" destOrd="0" presId="urn:microsoft.com/office/officeart/2005/8/layout/orgChart1"/>
    <dgm:cxn modelId="{11694997-184F-44D6-9B8C-0E24BBD59524}" type="presParOf" srcId="{A81E1FF7-CF58-43EB-90F6-CBC93C90F169}" destId="{85AB7829-CA13-431F-92AE-2C08847951C5}" srcOrd="4" destOrd="0" presId="urn:microsoft.com/office/officeart/2005/8/layout/orgChart1"/>
    <dgm:cxn modelId="{72F412B8-2E61-4720-AF27-52EEE9A6696D}" type="presParOf" srcId="{A81E1FF7-CF58-43EB-90F6-CBC93C90F169}" destId="{AFFF5177-F46A-4FAE-9961-E3EAC634DF12}" srcOrd="5" destOrd="0" presId="urn:microsoft.com/office/officeart/2005/8/layout/orgChart1"/>
    <dgm:cxn modelId="{3F8907A6-47DB-4205-B25D-FFAC5D094925}" type="presParOf" srcId="{AFFF5177-F46A-4FAE-9961-E3EAC634DF12}" destId="{983D59D1-B7F3-47A5-B1F9-CF657ABE3E0A}" srcOrd="0" destOrd="0" presId="urn:microsoft.com/office/officeart/2005/8/layout/orgChart1"/>
    <dgm:cxn modelId="{75183EAA-7F00-431D-9E28-87487C940F29}" type="presParOf" srcId="{983D59D1-B7F3-47A5-B1F9-CF657ABE3E0A}" destId="{0CA61E7D-D55E-42A1-BB2C-FC9C18EDE439}" srcOrd="0" destOrd="0" presId="urn:microsoft.com/office/officeart/2005/8/layout/orgChart1"/>
    <dgm:cxn modelId="{9EB2CADF-EE74-4A1D-8372-806C7E608FE9}" type="presParOf" srcId="{983D59D1-B7F3-47A5-B1F9-CF657ABE3E0A}" destId="{E34C7C86-64C1-4B89-9CA9-693F5D24F9C2}" srcOrd="1" destOrd="0" presId="urn:microsoft.com/office/officeart/2005/8/layout/orgChart1"/>
    <dgm:cxn modelId="{9992FC89-5793-406A-B9AD-BD4DA1066320}" type="presParOf" srcId="{AFFF5177-F46A-4FAE-9961-E3EAC634DF12}" destId="{5E261299-C4CC-455F-93F1-9AC8BAB2198D}" srcOrd="1" destOrd="0" presId="urn:microsoft.com/office/officeart/2005/8/layout/orgChart1"/>
    <dgm:cxn modelId="{73784B6A-1BA1-45C4-802D-61816C5AD81B}" type="presParOf" srcId="{AFFF5177-F46A-4FAE-9961-E3EAC634DF12}" destId="{044F5044-037D-4A0B-9D4B-FA238DA9A521}" srcOrd="2" destOrd="0" presId="urn:microsoft.com/office/officeart/2005/8/layout/orgChart1"/>
    <dgm:cxn modelId="{B600BBF1-62FF-4224-BBF0-190C0E1F04A3}" type="presParOf" srcId="{DA89AC48-37C6-4FBB-8B57-C058657CE2F9}" destId="{A8FF2702-CC29-4EAE-B598-84B79D3E3590}" srcOrd="2" destOrd="0" presId="urn:microsoft.com/office/officeart/2005/8/layout/orgChart1"/>
    <dgm:cxn modelId="{2988069F-81ED-4746-853C-CDB502AA021A}" type="presParOf" srcId="{4D190227-09B6-43C3-8AB9-CE1DF3EACA11}" destId="{633B913C-09D3-4BB3-AB05-AA8B284AF8F5}" srcOrd="2" destOrd="0" presId="urn:microsoft.com/office/officeart/2005/8/layout/orgChart1"/>
    <dgm:cxn modelId="{859E5653-954C-48D9-8898-A054D3FE292C}" type="presParOf" srcId="{4D190227-09B6-43C3-8AB9-CE1DF3EACA11}" destId="{1A03780F-87DC-4921-8BA6-36A5AFA5D9C5}" srcOrd="3" destOrd="0" presId="urn:microsoft.com/office/officeart/2005/8/layout/orgChart1"/>
    <dgm:cxn modelId="{639A0EC7-DB04-49C7-80A3-56B10310FB01}" type="presParOf" srcId="{1A03780F-87DC-4921-8BA6-36A5AFA5D9C5}" destId="{1397096B-084D-4C76-A922-044A762C19BB}" srcOrd="0" destOrd="0" presId="urn:microsoft.com/office/officeart/2005/8/layout/orgChart1"/>
    <dgm:cxn modelId="{A4305BC7-C713-4EBC-9059-C929F48365F8}" type="presParOf" srcId="{1397096B-084D-4C76-A922-044A762C19BB}" destId="{5F5DD9AF-C721-48F5-B513-F3A2CEBCBC8A}" srcOrd="0" destOrd="0" presId="urn:microsoft.com/office/officeart/2005/8/layout/orgChart1"/>
    <dgm:cxn modelId="{B02B794F-C393-43EE-98A6-14F214CC4A79}" type="presParOf" srcId="{1397096B-084D-4C76-A922-044A762C19BB}" destId="{664A81C3-B1FD-4AFE-BF2B-632F3122D690}" srcOrd="1" destOrd="0" presId="urn:microsoft.com/office/officeart/2005/8/layout/orgChart1"/>
    <dgm:cxn modelId="{FEAEFB8D-5DB2-41DE-8D71-B62345B500CE}" type="presParOf" srcId="{1A03780F-87DC-4921-8BA6-36A5AFA5D9C5}" destId="{79EC6028-00CD-45F4-919D-46067AFF9B49}" srcOrd="1" destOrd="0" presId="urn:microsoft.com/office/officeart/2005/8/layout/orgChart1"/>
    <dgm:cxn modelId="{D91D129F-0DC3-46D1-B2D2-7A0660D15B40}" type="presParOf" srcId="{79EC6028-00CD-45F4-919D-46067AFF9B49}" destId="{63F6B5B1-9C57-4B9E-8CEF-FAF41D76861F}" srcOrd="0" destOrd="0" presId="urn:microsoft.com/office/officeart/2005/8/layout/orgChart1"/>
    <dgm:cxn modelId="{0995FA61-9629-402B-BA8E-559F48744D0A}" type="presParOf" srcId="{79EC6028-00CD-45F4-919D-46067AFF9B49}" destId="{767025D6-FA7E-4984-88BA-F75C869B6C73}" srcOrd="1" destOrd="0" presId="urn:microsoft.com/office/officeart/2005/8/layout/orgChart1"/>
    <dgm:cxn modelId="{5FDD3C28-32B4-481C-A43A-EA137AD0FF56}" type="presParOf" srcId="{767025D6-FA7E-4984-88BA-F75C869B6C73}" destId="{81FFDC37-61AA-48DA-920A-43645E943895}" srcOrd="0" destOrd="0" presId="urn:microsoft.com/office/officeart/2005/8/layout/orgChart1"/>
    <dgm:cxn modelId="{52B2FEEB-6373-429A-8C1E-61CC8004BC47}" type="presParOf" srcId="{81FFDC37-61AA-48DA-920A-43645E943895}" destId="{0D21DB41-5335-470B-BB9F-48EA4868FA52}" srcOrd="0" destOrd="0" presId="urn:microsoft.com/office/officeart/2005/8/layout/orgChart1"/>
    <dgm:cxn modelId="{B31F6C40-3091-4085-932C-114E147A711B}" type="presParOf" srcId="{81FFDC37-61AA-48DA-920A-43645E943895}" destId="{050CBD79-1FCD-4ED5-B8BC-7EB9E9E1CB71}" srcOrd="1" destOrd="0" presId="urn:microsoft.com/office/officeart/2005/8/layout/orgChart1"/>
    <dgm:cxn modelId="{73528015-E6EF-4B36-8DBF-C6A026A862F8}" type="presParOf" srcId="{767025D6-FA7E-4984-88BA-F75C869B6C73}" destId="{72758B73-D789-47B9-9229-D4AE75978D75}" srcOrd="1" destOrd="0" presId="urn:microsoft.com/office/officeart/2005/8/layout/orgChart1"/>
    <dgm:cxn modelId="{15ADD1E4-186B-4695-BC76-416E5D741C6D}" type="presParOf" srcId="{767025D6-FA7E-4984-88BA-F75C869B6C73}" destId="{94247EC9-EE6F-4F9B-A341-EEFDD8D35860}" srcOrd="2" destOrd="0" presId="urn:microsoft.com/office/officeart/2005/8/layout/orgChart1"/>
    <dgm:cxn modelId="{E081C655-2CF2-4290-9385-8FE59989B569}" type="presParOf" srcId="{79EC6028-00CD-45F4-919D-46067AFF9B49}" destId="{9668C36D-F52B-4759-93E7-33FD5BBD83B1}" srcOrd="2" destOrd="0" presId="urn:microsoft.com/office/officeart/2005/8/layout/orgChart1"/>
    <dgm:cxn modelId="{683AC02D-897C-4FEA-92DA-F0AC1D3991EF}" type="presParOf" srcId="{79EC6028-00CD-45F4-919D-46067AFF9B49}" destId="{769D0914-B584-4390-B03D-A6880F67F571}" srcOrd="3" destOrd="0" presId="urn:microsoft.com/office/officeart/2005/8/layout/orgChart1"/>
    <dgm:cxn modelId="{54AFC592-BF0C-48DE-8C12-E3B3B679305A}" type="presParOf" srcId="{769D0914-B584-4390-B03D-A6880F67F571}" destId="{F38D2A01-B695-4B8D-8EC6-14E8565A8F64}" srcOrd="0" destOrd="0" presId="urn:microsoft.com/office/officeart/2005/8/layout/orgChart1"/>
    <dgm:cxn modelId="{C7727C51-3FBE-4C42-ADDA-4A608720324E}" type="presParOf" srcId="{F38D2A01-B695-4B8D-8EC6-14E8565A8F64}" destId="{3A9D3F80-09AA-4300-B3E9-D73C1C1571E1}" srcOrd="0" destOrd="0" presId="urn:microsoft.com/office/officeart/2005/8/layout/orgChart1"/>
    <dgm:cxn modelId="{A608C255-0AEE-4640-AE0E-AA291907ABFF}" type="presParOf" srcId="{F38D2A01-B695-4B8D-8EC6-14E8565A8F64}" destId="{B433B222-AF23-477C-96AA-760BBDBFA1A0}" srcOrd="1" destOrd="0" presId="urn:microsoft.com/office/officeart/2005/8/layout/orgChart1"/>
    <dgm:cxn modelId="{62660E08-F8C4-4079-A05A-A954187E60C9}" type="presParOf" srcId="{769D0914-B584-4390-B03D-A6880F67F571}" destId="{DA6B7771-379B-4ED9-9949-7006BFB77FA4}" srcOrd="1" destOrd="0" presId="urn:microsoft.com/office/officeart/2005/8/layout/orgChart1"/>
    <dgm:cxn modelId="{BEC4F143-F591-4DA7-8230-114F975CAFE0}" type="presParOf" srcId="{769D0914-B584-4390-B03D-A6880F67F571}" destId="{0E81AD8E-08FB-4044-AB9C-9335B8B307A2}" srcOrd="2" destOrd="0" presId="urn:microsoft.com/office/officeart/2005/8/layout/orgChart1"/>
    <dgm:cxn modelId="{7E7D24C6-2D9A-46AC-BABD-4CED2E79A7F7}" type="presParOf" srcId="{79EC6028-00CD-45F4-919D-46067AFF9B49}" destId="{17F94E66-5AA6-423A-9C66-30D88D9D4393}" srcOrd="4" destOrd="0" presId="urn:microsoft.com/office/officeart/2005/8/layout/orgChart1"/>
    <dgm:cxn modelId="{76B43876-D0A9-4936-87AF-DC669C191E67}" type="presParOf" srcId="{79EC6028-00CD-45F4-919D-46067AFF9B49}" destId="{23145FE6-C82C-4E0C-BC12-DFE39AB79E45}" srcOrd="5" destOrd="0" presId="urn:microsoft.com/office/officeart/2005/8/layout/orgChart1"/>
    <dgm:cxn modelId="{D1BB65B9-5347-4DD4-B424-CD87583924AA}" type="presParOf" srcId="{23145FE6-C82C-4E0C-BC12-DFE39AB79E45}" destId="{468E8C94-4623-44F3-BC47-320EABCDF9FB}" srcOrd="0" destOrd="0" presId="urn:microsoft.com/office/officeart/2005/8/layout/orgChart1"/>
    <dgm:cxn modelId="{38F22147-80F5-44A4-9F39-E44E09848768}" type="presParOf" srcId="{468E8C94-4623-44F3-BC47-320EABCDF9FB}" destId="{0D437595-EF1A-4179-AC97-FB0456EFCC18}" srcOrd="0" destOrd="0" presId="urn:microsoft.com/office/officeart/2005/8/layout/orgChart1"/>
    <dgm:cxn modelId="{67C936F1-D43F-4EC8-B3E5-E41FBEE58B2D}" type="presParOf" srcId="{468E8C94-4623-44F3-BC47-320EABCDF9FB}" destId="{3E7BFC7C-11C6-4640-90A6-AEF905EC1622}" srcOrd="1" destOrd="0" presId="urn:microsoft.com/office/officeart/2005/8/layout/orgChart1"/>
    <dgm:cxn modelId="{4A012A24-417E-4929-AA2A-D97CB9AAFC08}" type="presParOf" srcId="{23145FE6-C82C-4E0C-BC12-DFE39AB79E45}" destId="{FDA86C44-B19C-44AC-82C5-8AC09969D14F}" srcOrd="1" destOrd="0" presId="urn:microsoft.com/office/officeart/2005/8/layout/orgChart1"/>
    <dgm:cxn modelId="{3F42EF72-3573-41FA-BF79-A41EC9BBBC1D}" type="presParOf" srcId="{23145FE6-C82C-4E0C-BC12-DFE39AB79E45}" destId="{00994425-9241-4B08-90D5-5A31B1D19BA8}" srcOrd="2" destOrd="0" presId="urn:microsoft.com/office/officeart/2005/8/layout/orgChart1"/>
    <dgm:cxn modelId="{B32C385D-6E47-41F9-AE61-91D8BCDEE8C8}" type="presParOf" srcId="{1A03780F-87DC-4921-8BA6-36A5AFA5D9C5}" destId="{95133D64-F22E-49B2-B6AB-E2C79F26DEAC}" srcOrd="2" destOrd="0" presId="urn:microsoft.com/office/officeart/2005/8/layout/orgChart1"/>
    <dgm:cxn modelId="{83253378-0F70-499C-8E13-5E72CDC78B5A}" type="presParOf" srcId="{4D190227-09B6-43C3-8AB9-CE1DF3EACA11}" destId="{752D35BF-5EFF-4233-A838-4CBC774172B2}" srcOrd="4" destOrd="0" presId="urn:microsoft.com/office/officeart/2005/8/layout/orgChart1"/>
    <dgm:cxn modelId="{6AEA4827-8125-4D05-B7A3-9592A7272597}" type="presParOf" srcId="{4D190227-09B6-43C3-8AB9-CE1DF3EACA11}" destId="{559252EC-EB1A-4431-9155-2510B86F85D6}" srcOrd="5" destOrd="0" presId="urn:microsoft.com/office/officeart/2005/8/layout/orgChart1"/>
    <dgm:cxn modelId="{5A242656-B1BC-437F-ADEF-10E83CFEF3F2}" type="presParOf" srcId="{559252EC-EB1A-4431-9155-2510B86F85D6}" destId="{361D755E-7B88-47C3-8B75-9B3A0FFE47E4}" srcOrd="0" destOrd="0" presId="urn:microsoft.com/office/officeart/2005/8/layout/orgChart1"/>
    <dgm:cxn modelId="{59925A63-3D99-4029-A7B2-C2C34E6F2B6B}" type="presParOf" srcId="{361D755E-7B88-47C3-8B75-9B3A0FFE47E4}" destId="{8C84AB61-5383-4461-ABF1-F9C039BBB573}" srcOrd="0" destOrd="0" presId="urn:microsoft.com/office/officeart/2005/8/layout/orgChart1"/>
    <dgm:cxn modelId="{881490A0-71E3-4211-9778-7A91408C35C1}" type="presParOf" srcId="{361D755E-7B88-47C3-8B75-9B3A0FFE47E4}" destId="{D9FC0511-B052-4052-A9CA-75F555BE17BA}" srcOrd="1" destOrd="0" presId="urn:microsoft.com/office/officeart/2005/8/layout/orgChart1"/>
    <dgm:cxn modelId="{0C6A0117-07A9-45A8-86B5-794C2EC4E708}" type="presParOf" srcId="{559252EC-EB1A-4431-9155-2510B86F85D6}" destId="{2D6847A8-2440-481C-B88B-B419FEF3F400}" srcOrd="1" destOrd="0" presId="urn:microsoft.com/office/officeart/2005/8/layout/orgChart1"/>
    <dgm:cxn modelId="{A797D20D-88DA-4449-AEE2-7F894C90A933}" type="presParOf" srcId="{2D6847A8-2440-481C-B88B-B419FEF3F400}" destId="{4223CDEE-10A3-468F-9CC1-707A5713E315}" srcOrd="0" destOrd="0" presId="urn:microsoft.com/office/officeart/2005/8/layout/orgChart1"/>
    <dgm:cxn modelId="{5BEB2468-BB78-4BE3-8300-67A048555F07}" type="presParOf" srcId="{2D6847A8-2440-481C-B88B-B419FEF3F400}" destId="{7A6AE433-97F8-4A20-8965-DED282C56A34}" srcOrd="1" destOrd="0" presId="urn:microsoft.com/office/officeart/2005/8/layout/orgChart1"/>
    <dgm:cxn modelId="{673FE64D-7F6D-41DB-B6FF-6855CB4F88DD}" type="presParOf" srcId="{7A6AE433-97F8-4A20-8965-DED282C56A34}" destId="{801C214B-591B-4844-A40D-6FD49A0DF24B}" srcOrd="0" destOrd="0" presId="urn:microsoft.com/office/officeart/2005/8/layout/orgChart1"/>
    <dgm:cxn modelId="{15C6E385-D0C0-401A-8C7C-517C86936F3C}" type="presParOf" srcId="{801C214B-591B-4844-A40D-6FD49A0DF24B}" destId="{803A2852-B260-4AD9-838A-CC4DB3C3E4A5}" srcOrd="0" destOrd="0" presId="urn:microsoft.com/office/officeart/2005/8/layout/orgChart1"/>
    <dgm:cxn modelId="{7FC9EC4C-91D4-434C-9E58-5EA50EA2EE75}" type="presParOf" srcId="{801C214B-591B-4844-A40D-6FD49A0DF24B}" destId="{DF69AFA1-9254-4AEC-8833-B9BF36931865}" srcOrd="1" destOrd="0" presId="urn:microsoft.com/office/officeart/2005/8/layout/orgChart1"/>
    <dgm:cxn modelId="{2279D62E-71DF-4F78-9061-4BCCB247DBC5}" type="presParOf" srcId="{7A6AE433-97F8-4A20-8965-DED282C56A34}" destId="{108DB96A-5713-48AB-82DF-BE94E8247CB1}" srcOrd="1" destOrd="0" presId="urn:microsoft.com/office/officeart/2005/8/layout/orgChart1"/>
    <dgm:cxn modelId="{29B42280-C5BE-4A97-84A8-F2B014742DB9}" type="presParOf" srcId="{7A6AE433-97F8-4A20-8965-DED282C56A34}" destId="{F6FAD3EB-1377-4364-9FF3-116AD55D54CC}" srcOrd="2" destOrd="0" presId="urn:microsoft.com/office/officeart/2005/8/layout/orgChart1"/>
    <dgm:cxn modelId="{7BE93F64-766A-49BC-944F-F2A29C7BC863}" type="presParOf" srcId="{2D6847A8-2440-481C-B88B-B419FEF3F400}" destId="{B6472544-45EA-4D9D-96A2-374B388E5A47}" srcOrd="2" destOrd="0" presId="urn:microsoft.com/office/officeart/2005/8/layout/orgChart1"/>
    <dgm:cxn modelId="{5197B3D2-666A-4F84-944C-B2F6106E18DA}" type="presParOf" srcId="{2D6847A8-2440-481C-B88B-B419FEF3F400}" destId="{22828589-F45D-440C-9AD3-7A64D5DDF067}" srcOrd="3" destOrd="0" presId="urn:microsoft.com/office/officeart/2005/8/layout/orgChart1"/>
    <dgm:cxn modelId="{6DBE72C7-2F6B-4F19-AF38-413C55DD2C7B}" type="presParOf" srcId="{22828589-F45D-440C-9AD3-7A64D5DDF067}" destId="{38F78358-533F-4A85-B370-FC8FA1A80A7A}" srcOrd="0" destOrd="0" presId="urn:microsoft.com/office/officeart/2005/8/layout/orgChart1"/>
    <dgm:cxn modelId="{2262B587-2C7D-42D6-83A5-B9BD469B31A5}" type="presParOf" srcId="{38F78358-533F-4A85-B370-FC8FA1A80A7A}" destId="{0D8A9D25-DD15-4935-BF82-8CCB69031083}" srcOrd="0" destOrd="0" presId="urn:microsoft.com/office/officeart/2005/8/layout/orgChart1"/>
    <dgm:cxn modelId="{D4C4D9E5-0933-4A59-820F-D6AE0323EE69}" type="presParOf" srcId="{38F78358-533F-4A85-B370-FC8FA1A80A7A}" destId="{A8695892-436E-49A0-A2D6-14EC9C200F07}" srcOrd="1" destOrd="0" presId="urn:microsoft.com/office/officeart/2005/8/layout/orgChart1"/>
    <dgm:cxn modelId="{D52DAD47-C343-4F19-98B4-46B164D0FC75}" type="presParOf" srcId="{22828589-F45D-440C-9AD3-7A64D5DDF067}" destId="{091E5AAD-DA78-404D-9669-43C7D91B7364}" srcOrd="1" destOrd="0" presId="urn:microsoft.com/office/officeart/2005/8/layout/orgChart1"/>
    <dgm:cxn modelId="{A8E85A04-34C4-470C-BF46-B2795DF3C050}" type="presParOf" srcId="{22828589-F45D-440C-9AD3-7A64D5DDF067}" destId="{F897FCD6-C509-4346-8876-EE44E2011300}" srcOrd="2" destOrd="0" presId="urn:microsoft.com/office/officeart/2005/8/layout/orgChart1"/>
    <dgm:cxn modelId="{9A8A9715-18AE-4481-B4B8-2E4740C028F2}" type="presParOf" srcId="{2D6847A8-2440-481C-B88B-B419FEF3F400}" destId="{665B9E49-1B96-4177-8B2A-21AAEE257642}" srcOrd="4" destOrd="0" presId="urn:microsoft.com/office/officeart/2005/8/layout/orgChart1"/>
    <dgm:cxn modelId="{524B3565-7B55-4923-9768-5CA114900BC9}" type="presParOf" srcId="{2D6847A8-2440-481C-B88B-B419FEF3F400}" destId="{5403C502-BD37-4EC9-8C0D-2F6A98A38A40}" srcOrd="5" destOrd="0" presId="urn:microsoft.com/office/officeart/2005/8/layout/orgChart1"/>
    <dgm:cxn modelId="{469E49F4-52EF-44C9-B8DE-6F12E07B3095}" type="presParOf" srcId="{5403C502-BD37-4EC9-8C0D-2F6A98A38A40}" destId="{990A03AE-324D-4D0F-A0E6-0D123F97B603}" srcOrd="0" destOrd="0" presId="urn:microsoft.com/office/officeart/2005/8/layout/orgChart1"/>
    <dgm:cxn modelId="{6862C6B8-007E-4AB5-A5C8-D1DFD369CC60}" type="presParOf" srcId="{990A03AE-324D-4D0F-A0E6-0D123F97B603}" destId="{1A084291-36DC-41B2-A5C0-7C9F583F8075}" srcOrd="0" destOrd="0" presId="urn:microsoft.com/office/officeart/2005/8/layout/orgChart1"/>
    <dgm:cxn modelId="{6F2C3473-CC50-495B-9665-A56ABFF875ED}" type="presParOf" srcId="{990A03AE-324D-4D0F-A0E6-0D123F97B603}" destId="{BE53E8B0-5D9C-46BD-B67E-E6C874226D67}" srcOrd="1" destOrd="0" presId="urn:microsoft.com/office/officeart/2005/8/layout/orgChart1"/>
    <dgm:cxn modelId="{2FAD6D3D-C9EB-4E4E-9440-F98656A26CEB}" type="presParOf" srcId="{5403C502-BD37-4EC9-8C0D-2F6A98A38A40}" destId="{DE6FB0C4-5A42-442E-8B90-2BDD8C73330F}" srcOrd="1" destOrd="0" presId="urn:microsoft.com/office/officeart/2005/8/layout/orgChart1"/>
    <dgm:cxn modelId="{AAC599B4-9784-45FB-B943-3ADA446B85A7}" type="presParOf" srcId="{5403C502-BD37-4EC9-8C0D-2F6A98A38A40}" destId="{16EF85B5-1665-4B63-8EF1-824DA89C526D}" srcOrd="2" destOrd="0" presId="urn:microsoft.com/office/officeart/2005/8/layout/orgChart1"/>
    <dgm:cxn modelId="{AE898348-A031-4079-8FA5-796963DE2124}" type="presParOf" srcId="{559252EC-EB1A-4431-9155-2510B86F85D6}" destId="{68BE22FE-8523-449C-B7C4-D3847C380B6B}" srcOrd="2" destOrd="0" presId="urn:microsoft.com/office/officeart/2005/8/layout/orgChart1"/>
    <dgm:cxn modelId="{B0C1C86C-B2E1-48AC-A994-0E35E5BD9FAF}" type="presParOf" srcId="{4D190227-09B6-43C3-8AB9-CE1DF3EACA11}" destId="{B3787A7C-1CF8-4C78-AC6D-374B109309EA}" srcOrd="6" destOrd="0" presId="urn:microsoft.com/office/officeart/2005/8/layout/orgChart1"/>
    <dgm:cxn modelId="{B091040F-DCF4-4F6A-99F6-CF21D249134C}" type="presParOf" srcId="{4D190227-09B6-43C3-8AB9-CE1DF3EACA11}" destId="{816392D4-AF73-4DF6-B975-41B7FA3AF31A}" srcOrd="7" destOrd="0" presId="urn:microsoft.com/office/officeart/2005/8/layout/orgChart1"/>
    <dgm:cxn modelId="{19A58B41-0F38-40C9-B9D2-E0837FDB0442}" type="presParOf" srcId="{816392D4-AF73-4DF6-B975-41B7FA3AF31A}" destId="{9A04AE0F-B280-4ACA-8DB3-999211CA6DD7}" srcOrd="0" destOrd="0" presId="urn:microsoft.com/office/officeart/2005/8/layout/orgChart1"/>
    <dgm:cxn modelId="{A13A12E1-2E06-428D-A462-D7C83D0DDD56}" type="presParOf" srcId="{9A04AE0F-B280-4ACA-8DB3-999211CA6DD7}" destId="{B68505CD-882C-42B6-A602-AA8C7E531135}" srcOrd="0" destOrd="0" presId="urn:microsoft.com/office/officeart/2005/8/layout/orgChart1"/>
    <dgm:cxn modelId="{E5177F69-6423-44A3-81B2-12E77ADA9BAF}" type="presParOf" srcId="{9A04AE0F-B280-4ACA-8DB3-999211CA6DD7}" destId="{40596C1D-40EB-4329-8BA4-199F3CF708BA}" srcOrd="1" destOrd="0" presId="urn:microsoft.com/office/officeart/2005/8/layout/orgChart1"/>
    <dgm:cxn modelId="{93B04FFF-D20D-4053-A2AF-5B0CE8BA4F8B}" type="presParOf" srcId="{816392D4-AF73-4DF6-B975-41B7FA3AF31A}" destId="{649BC3E6-B756-4AB8-BFCD-2231AFC5D078}" srcOrd="1" destOrd="0" presId="urn:microsoft.com/office/officeart/2005/8/layout/orgChart1"/>
    <dgm:cxn modelId="{EFEA35B3-5D0A-4972-83F6-13B46A963009}" type="presParOf" srcId="{649BC3E6-B756-4AB8-BFCD-2231AFC5D078}" destId="{537DBE95-F556-4B95-AAD3-59BD4E145433}" srcOrd="0" destOrd="0" presId="urn:microsoft.com/office/officeart/2005/8/layout/orgChart1"/>
    <dgm:cxn modelId="{35BC6100-577B-47FB-AD2C-B3685D7AE6E9}" type="presParOf" srcId="{649BC3E6-B756-4AB8-BFCD-2231AFC5D078}" destId="{114E9FA2-63AB-43AD-9BFD-E7171051F7FF}" srcOrd="1" destOrd="0" presId="urn:microsoft.com/office/officeart/2005/8/layout/orgChart1"/>
    <dgm:cxn modelId="{67A1CB68-5A2C-446B-8707-0FBC006B174A}" type="presParOf" srcId="{114E9FA2-63AB-43AD-9BFD-E7171051F7FF}" destId="{EF9F378E-10E9-4CBE-9B86-2BC2EB78FC05}" srcOrd="0" destOrd="0" presId="urn:microsoft.com/office/officeart/2005/8/layout/orgChart1"/>
    <dgm:cxn modelId="{C48AFB71-81E1-4225-9B78-64AD9951B91C}" type="presParOf" srcId="{EF9F378E-10E9-4CBE-9B86-2BC2EB78FC05}" destId="{64BBD6EB-C89A-46D4-8381-61FFF642C409}" srcOrd="0" destOrd="0" presId="urn:microsoft.com/office/officeart/2005/8/layout/orgChart1"/>
    <dgm:cxn modelId="{B3ECAA25-CA1E-4E97-B1AE-0485C00B212C}" type="presParOf" srcId="{EF9F378E-10E9-4CBE-9B86-2BC2EB78FC05}" destId="{613477D4-BB71-426E-A3AE-8DB25E7878F0}" srcOrd="1" destOrd="0" presId="urn:microsoft.com/office/officeart/2005/8/layout/orgChart1"/>
    <dgm:cxn modelId="{B10C997D-9B6D-41AE-BC78-F0D5AB947797}" type="presParOf" srcId="{114E9FA2-63AB-43AD-9BFD-E7171051F7FF}" destId="{B0D8692E-E216-490F-AFE6-9B1789AF5E9C}" srcOrd="1" destOrd="0" presId="urn:microsoft.com/office/officeart/2005/8/layout/orgChart1"/>
    <dgm:cxn modelId="{BF868F1B-9D08-41C3-A206-249FF70206F2}" type="presParOf" srcId="{114E9FA2-63AB-43AD-9BFD-E7171051F7FF}" destId="{8F2899BF-9F56-4AAC-A1FA-75A1C0B675EF}" srcOrd="2" destOrd="0" presId="urn:microsoft.com/office/officeart/2005/8/layout/orgChart1"/>
    <dgm:cxn modelId="{731D1B4B-612F-470C-B833-AEFFCDBCF0F6}" type="presParOf" srcId="{649BC3E6-B756-4AB8-BFCD-2231AFC5D078}" destId="{2CA4E45E-64A1-46EE-824A-15DFA94BF3E5}" srcOrd="2" destOrd="0" presId="urn:microsoft.com/office/officeart/2005/8/layout/orgChart1"/>
    <dgm:cxn modelId="{EC7A5E3D-6E35-4F7A-87E8-8F9B1A062E7B}" type="presParOf" srcId="{649BC3E6-B756-4AB8-BFCD-2231AFC5D078}" destId="{6D0B35B1-6BC4-4EC7-89A0-B6DD004FE0F4}" srcOrd="3" destOrd="0" presId="urn:microsoft.com/office/officeart/2005/8/layout/orgChart1"/>
    <dgm:cxn modelId="{A80B8DBB-33FF-4B1B-8BFC-2EFC51561B0F}" type="presParOf" srcId="{6D0B35B1-6BC4-4EC7-89A0-B6DD004FE0F4}" destId="{3CFD4272-567E-4359-966E-AA0132B71A7C}" srcOrd="0" destOrd="0" presId="urn:microsoft.com/office/officeart/2005/8/layout/orgChart1"/>
    <dgm:cxn modelId="{177EDA86-7FFF-4FF1-AAB5-36648A9286EA}" type="presParOf" srcId="{3CFD4272-567E-4359-966E-AA0132B71A7C}" destId="{7EE41A6C-33AF-49F9-9BAC-D1E7B2FEE8D7}" srcOrd="0" destOrd="0" presId="urn:microsoft.com/office/officeart/2005/8/layout/orgChart1"/>
    <dgm:cxn modelId="{5D4ACFC3-9DB6-4735-87A6-1836F7719B0B}" type="presParOf" srcId="{3CFD4272-567E-4359-966E-AA0132B71A7C}" destId="{F410444E-4729-4068-81BA-D27794FDFB91}" srcOrd="1" destOrd="0" presId="urn:microsoft.com/office/officeart/2005/8/layout/orgChart1"/>
    <dgm:cxn modelId="{4E676922-CD6A-4097-A84A-E64563E7FF78}" type="presParOf" srcId="{6D0B35B1-6BC4-4EC7-89A0-B6DD004FE0F4}" destId="{92D8350E-30B0-48A3-8C3E-6142545847DE}" srcOrd="1" destOrd="0" presId="urn:microsoft.com/office/officeart/2005/8/layout/orgChart1"/>
    <dgm:cxn modelId="{2FDBF547-283B-4045-AFE9-8BD8FE6E71B1}" type="presParOf" srcId="{6D0B35B1-6BC4-4EC7-89A0-B6DD004FE0F4}" destId="{98C299A9-9487-4273-BE3B-56694B2CB7A8}" srcOrd="2" destOrd="0" presId="urn:microsoft.com/office/officeart/2005/8/layout/orgChart1"/>
    <dgm:cxn modelId="{15E34AD8-2495-40B2-A835-FF79D01A3072}" type="presParOf" srcId="{649BC3E6-B756-4AB8-BFCD-2231AFC5D078}" destId="{A77FA318-6294-4251-A660-98AE41B72258}" srcOrd="4" destOrd="0" presId="urn:microsoft.com/office/officeart/2005/8/layout/orgChart1"/>
    <dgm:cxn modelId="{B904181A-47D8-4191-86C2-403C123668CF}" type="presParOf" srcId="{649BC3E6-B756-4AB8-BFCD-2231AFC5D078}" destId="{622B2F49-E6DF-4C8E-A86D-D86853D3309F}" srcOrd="5" destOrd="0" presId="urn:microsoft.com/office/officeart/2005/8/layout/orgChart1"/>
    <dgm:cxn modelId="{6EC321B9-9450-498D-915E-619770DB6BAF}" type="presParOf" srcId="{622B2F49-E6DF-4C8E-A86D-D86853D3309F}" destId="{F0A0891B-C846-4979-B009-DC063C588D37}" srcOrd="0" destOrd="0" presId="urn:microsoft.com/office/officeart/2005/8/layout/orgChart1"/>
    <dgm:cxn modelId="{2B0828BA-2BD0-4A94-BBB1-94BB114E12F3}" type="presParOf" srcId="{F0A0891B-C846-4979-B009-DC063C588D37}" destId="{EBA3392F-EB6B-45EB-87BD-015D5E4BD1C4}" srcOrd="0" destOrd="0" presId="urn:microsoft.com/office/officeart/2005/8/layout/orgChart1"/>
    <dgm:cxn modelId="{C2C4BD89-5BD1-4C9C-8FF6-BD3D9CAC8CEF}" type="presParOf" srcId="{F0A0891B-C846-4979-B009-DC063C588D37}" destId="{C7CEFD78-619D-440D-A370-46A0A7D95C1F}" srcOrd="1" destOrd="0" presId="urn:microsoft.com/office/officeart/2005/8/layout/orgChart1"/>
    <dgm:cxn modelId="{FF2CE569-BA4E-4064-9C7E-65DE4A292BC2}" type="presParOf" srcId="{622B2F49-E6DF-4C8E-A86D-D86853D3309F}" destId="{602A17C0-BB69-46A6-8286-E47BC603239E}" srcOrd="1" destOrd="0" presId="urn:microsoft.com/office/officeart/2005/8/layout/orgChart1"/>
    <dgm:cxn modelId="{22027D3E-1016-42A9-9ED2-C2D262363D1B}" type="presParOf" srcId="{622B2F49-E6DF-4C8E-A86D-D86853D3309F}" destId="{2CDEB60D-0777-4668-82FB-37BD9554D3BC}" srcOrd="2" destOrd="0" presId="urn:microsoft.com/office/officeart/2005/8/layout/orgChart1"/>
    <dgm:cxn modelId="{07D32742-313C-4BB4-9621-3DB8E4194D41}" type="presParOf" srcId="{816392D4-AF73-4DF6-B975-41B7FA3AF31A}" destId="{8B4F3109-5B5C-4DE3-99F2-63E6396CC50D}" srcOrd="2" destOrd="0" presId="urn:microsoft.com/office/officeart/2005/8/layout/orgChart1"/>
    <dgm:cxn modelId="{6B7EA977-278A-47AD-BA94-08E9C6701E84}" type="presParOf" srcId="{4D190227-09B6-43C3-8AB9-CE1DF3EACA11}" destId="{0EE9DD44-2CE0-43AC-A1E0-CE6A7EADCFDC}" srcOrd="8" destOrd="0" presId="urn:microsoft.com/office/officeart/2005/8/layout/orgChart1"/>
    <dgm:cxn modelId="{03B96E3F-F088-4053-A4F7-2331E5C9A24F}" type="presParOf" srcId="{4D190227-09B6-43C3-8AB9-CE1DF3EACA11}" destId="{C077D82E-603A-435F-92D6-78B01D4D240F}" srcOrd="9" destOrd="0" presId="urn:microsoft.com/office/officeart/2005/8/layout/orgChart1"/>
    <dgm:cxn modelId="{18B43F07-D711-4E8E-904B-7474DC82DA32}" type="presParOf" srcId="{C077D82E-603A-435F-92D6-78B01D4D240F}" destId="{D65AB45B-5761-4816-8A50-CC845B6F77AC}" srcOrd="0" destOrd="0" presId="urn:microsoft.com/office/officeart/2005/8/layout/orgChart1"/>
    <dgm:cxn modelId="{878DF768-FCF5-49AD-B919-AD8BE0AFA280}" type="presParOf" srcId="{D65AB45B-5761-4816-8A50-CC845B6F77AC}" destId="{B150BA31-B2B9-45DB-96B3-9EEA0B42709F}" srcOrd="0" destOrd="0" presId="urn:microsoft.com/office/officeart/2005/8/layout/orgChart1"/>
    <dgm:cxn modelId="{2108824B-F04C-496A-9AB9-C1FC0386577A}" type="presParOf" srcId="{D65AB45B-5761-4816-8A50-CC845B6F77AC}" destId="{1A47E5B8-2F7C-429E-A81D-C76D2D327E30}" srcOrd="1" destOrd="0" presId="urn:microsoft.com/office/officeart/2005/8/layout/orgChart1"/>
    <dgm:cxn modelId="{E3F29639-A2DA-4629-B3D5-49184F9A2E1C}" type="presParOf" srcId="{C077D82E-603A-435F-92D6-78B01D4D240F}" destId="{86CE04E6-EA29-4E9F-A053-48A3D40977BC}" srcOrd="1" destOrd="0" presId="urn:microsoft.com/office/officeart/2005/8/layout/orgChart1"/>
    <dgm:cxn modelId="{E40E6603-389C-4CC6-87C9-EC1C50F70E9F}" type="presParOf" srcId="{86CE04E6-EA29-4E9F-A053-48A3D40977BC}" destId="{D760ACC6-F78E-4287-8EE6-CDB58063E726}" srcOrd="0" destOrd="0" presId="urn:microsoft.com/office/officeart/2005/8/layout/orgChart1"/>
    <dgm:cxn modelId="{B663CF59-20E6-4AC2-8BF7-918EF8D752F7}" type="presParOf" srcId="{86CE04E6-EA29-4E9F-A053-48A3D40977BC}" destId="{A7EAFD3D-84AC-4EED-ADE6-FBCB634B32D8}" srcOrd="1" destOrd="0" presId="urn:microsoft.com/office/officeart/2005/8/layout/orgChart1"/>
    <dgm:cxn modelId="{0F797990-2489-4CB3-8DFE-DC5DC8B14DEC}" type="presParOf" srcId="{A7EAFD3D-84AC-4EED-ADE6-FBCB634B32D8}" destId="{42291C0A-D477-480C-A1AE-89EAE8A8F918}" srcOrd="0" destOrd="0" presId="urn:microsoft.com/office/officeart/2005/8/layout/orgChart1"/>
    <dgm:cxn modelId="{971ED6DA-5326-439D-A999-1805138E62D9}" type="presParOf" srcId="{42291C0A-D477-480C-A1AE-89EAE8A8F918}" destId="{C14A048B-CEC7-4C39-9402-3D4CC032EEE2}" srcOrd="0" destOrd="0" presId="urn:microsoft.com/office/officeart/2005/8/layout/orgChart1"/>
    <dgm:cxn modelId="{0A8F9E95-F32E-40D9-8E0E-FE2510A319AF}" type="presParOf" srcId="{42291C0A-D477-480C-A1AE-89EAE8A8F918}" destId="{4BDAA3E0-7AA7-419F-8432-DC8BF89A5578}" srcOrd="1" destOrd="0" presId="urn:microsoft.com/office/officeart/2005/8/layout/orgChart1"/>
    <dgm:cxn modelId="{8D808C1C-B064-48FE-A9FA-52AD74D9F0B1}" type="presParOf" srcId="{A7EAFD3D-84AC-4EED-ADE6-FBCB634B32D8}" destId="{B63D8AA4-E814-4279-87B8-1B04F4FEB0F5}" srcOrd="1" destOrd="0" presId="urn:microsoft.com/office/officeart/2005/8/layout/orgChart1"/>
    <dgm:cxn modelId="{BE028015-4CA0-4963-B55B-F814B8704B1D}" type="presParOf" srcId="{A7EAFD3D-84AC-4EED-ADE6-FBCB634B32D8}" destId="{B8199A71-6D0B-4671-AED7-A475D1B66407}" srcOrd="2" destOrd="0" presId="urn:microsoft.com/office/officeart/2005/8/layout/orgChart1"/>
    <dgm:cxn modelId="{CF10F5AA-FDCF-42F9-939A-94E030CCF498}" type="presParOf" srcId="{86CE04E6-EA29-4E9F-A053-48A3D40977BC}" destId="{E6C2D6BA-080E-4AFE-817F-946794A6AF67}" srcOrd="2" destOrd="0" presId="urn:microsoft.com/office/officeart/2005/8/layout/orgChart1"/>
    <dgm:cxn modelId="{CC22DB8C-5761-4F02-A2E8-16818073E03F}" type="presParOf" srcId="{86CE04E6-EA29-4E9F-A053-48A3D40977BC}" destId="{F84811BE-F6CC-475D-BD83-265E1246A8E4}" srcOrd="3" destOrd="0" presId="urn:microsoft.com/office/officeart/2005/8/layout/orgChart1"/>
    <dgm:cxn modelId="{9477BE3B-0BF8-4DA5-9569-DB4BFAAA3A67}" type="presParOf" srcId="{F84811BE-F6CC-475D-BD83-265E1246A8E4}" destId="{41302936-3469-486C-98BE-B6CD9ABED7F3}" srcOrd="0" destOrd="0" presId="urn:microsoft.com/office/officeart/2005/8/layout/orgChart1"/>
    <dgm:cxn modelId="{56E0EE69-55BC-4CF5-80A7-56A242F861A8}" type="presParOf" srcId="{41302936-3469-486C-98BE-B6CD9ABED7F3}" destId="{453F34DF-9675-4016-B57F-3E2A6B082368}" srcOrd="0" destOrd="0" presId="urn:microsoft.com/office/officeart/2005/8/layout/orgChart1"/>
    <dgm:cxn modelId="{AA1131F7-B018-402C-AC50-023B7279A7E0}" type="presParOf" srcId="{41302936-3469-486C-98BE-B6CD9ABED7F3}" destId="{C77A0CD7-A26C-4906-8E4C-0AEAD7A574E9}" srcOrd="1" destOrd="0" presId="urn:microsoft.com/office/officeart/2005/8/layout/orgChart1"/>
    <dgm:cxn modelId="{EB5A31F6-4941-4C36-966B-157655476861}" type="presParOf" srcId="{F84811BE-F6CC-475D-BD83-265E1246A8E4}" destId="{21E5DDC5-8283-40BD-83DF-E510FABC8CE5}" srcOrd="1" destOrd="0" presId="urn:microsoft.com/office/officeart/2005/8/layout/orgChart1"/>
    <dgm:cxn modelId="{DAD7811F-42A7-4261-AFBA-17360FE1A851}" type="presParOf" srcId="{F84811BE-F6CC-475D-BD83-265E1246A8E4}" destId="{EFBE7697-A146-45F9-B1D9-7485951989FB}" srcOrd="2" destOrd="0" presId="urn:microsoft.com/office/officeart/2005/8/layout/orgChart1"/>
    <dgm:cxn modelId="{048BEEDB-9EA8-451A-A951-24A09F861247}" type="presParOf" srcId="{86CE04E6-EA29-4E9F-A053-48A3D40977BC}" destId="{18B77DE0-B889-496E-8245-601678443BB2}" srcOrd="4" destOrd="0" presId="urn:microsoft.com/office/officeart/2005/8/layout/orgChart1"/>
    <dgm:cxn modelId="{18E886B8-2BF9-4B4F-AA83-4DA06159AA30}" type="presParOf" srcId="{86CE04E6-EA29-4E9F-A053-48A3D40977BC}" destId="{15D6B69E-8BE4-4543-9CC8-7D513D1482C5}" srcOrd="5" destOrd="0" presId="urn:microsoft.com/office/officeart/2005/8/layout/orgChart1"/>
    <dgm:cxn modelId="{6BF7D6AF-5D4D-422E-B8AA-88C8CE67B3F4}" type="presParOf" srcId="{15D6B69E-8BE4-4543-9CC8-7D513D1482C5}" destId="{0123E4F7-5363-4762-AE16-BDC772B1C58F}" srcOrd="0" destOrd="0" presId="urn:microsoft.com/office/officeart/2005/8/layout/orgChart1"/>
    <dgm:cxn modelId="{EFA0CD46-3990-4622-B576-9FA09FC2558C}" type="presParOf" srcId="{0123E4F7-5363-4762-AE16-BDC772B1C58F}" destId="{3D75190D-6CCA-4883-9E7F-F28BF8E1ADB8}" srcOrd="0" destOrd="0" presId="urn:microsoft.com/office/officeart/2005/8/layout/orgChart1"/>
    <dgm:cxn modelId="{E104E0A6-3D89-46E5-BA2E-67EBEF4F7423}" type="presParOf" srcId="{0123E4F7-5363-4762-AE16-BDC772B1C58F}" destId="{53666AF6-112E-4F47-8C66-ED3FC44799C8}" srcOrd="1" destOrd="0" presId="urn:microsoft.com/office/officeart/2005/8/layout/orgChart1"/>
    <dgm:cxn modelId="{CB03A027-CEEF-431D-B49F-EED25CDB8126}" type="presParOf" srcId="{15D6B69E-8BE4-4543-9CC8-7D513D1482C5}" destId="{66D74151-9F35-4647-B51F-4CE63907CCB4}" srcOrd="1" destOrd="0" presId="urn:microsoft.com/office/officeart/2005/8/layout/orgChart1"/>
    <dgm:cxn modelId="{70BB559A-744D-4052-AA6C-BB0095D69856}" type="presParOf" srcId="{15D6B69E-8BE4-4543-9CC8-7D513D1482C5}" destId="{F1302518-A7EF-4528-97C4-8DD338B6D04E}" srcOrd="2" destOrd="0" presId="urn:microsoft.com/office/officeart/2005/8/layout/orgChart1"/>
    <dgm:cxn modelId="{378A422E-623C-4712-B7D0-F456914EDD02}" type="presParOf" srcId="{C077D82E-603A-435F-92D6-78B01D4D240F}" destId="{A6802348-35B8-48D0-8399-54DFA455469E}" srcOrd="2" destOrd="0" presId="urn:microsoft.com/office/officeart/2005/8/layout/orgChart1"/>
    <dgm:cxn modelId="{C885B31E-A010-40A4-89FC-FAD1FC716924}" type="presParOf" srcId="{7F77E2E8-1F84-42DA-B8E4-E40169BA67D4}" destId="{A0D9C042-5156-4C08-86CC-B7864741F0C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E18766B-D017-4856-830E-D84D1CB9D576}" type="doc">
      <dgm:prSet loTypeId="urn:microsoft.com/office/officeart/2005/8/layout/orgChart1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FF92025-782A-46FE-9FC7-BA681F0110AA}">
      <dgm:prSet phldrT="[Текст]" custT="1"/>
      <dgm:spPr/>
      <dgm:t>
        <a:bodyPr/>
        <a:lstStyle/>
        <a:p>
          <a:r>
            <a:rPr lang="ru-RU" sz="2400" dirty="0" smtClean="0">
              <a:latin typeface="Arial Black" pitchFamily="34" charset="0"/>
            </a:rPr>
            <a:t>Общественная деятельность</a:t>
          </a:r>
          <a:endParaRPr lang="ru-RU" sz="2400" dirty="0">
            <a:latin typeface="Arial Black" pitchFamily="34" charset="0"/>
          </a:endParaRPr>
        </a:p>
      </dgm:t>
    </dgm:pt>
    <dgm:pt modelId="{654F3AD5-03A0-4F20-B8BD-FA4537C9F899}" type="parTrans" cxnId="{4C007E5B-AD47-424C-B556-EE3DBF5B2213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4CE343B2-D000-4E4F-9961-A93E2B494761}" type="sibTrans" cxnId="{4C007E5B-AD47-424C-B556-EE3DBF5B2213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89F8080B-53B7-4E44-93E1-02C6E9BECA3D}">
      <dgm:prSet phldrT="[Текст]" custT="1"/>
      <dgm:spPr/>
      <dgm:t>
        <a:bodyPr/>
        <a:lstStyle/>
        <a:p>
          <a:r>
            <a:rPr lang="ru-RU" sz="900" dirty="0" smtClean="0">
              <a:solidFill>
                <a:schemeClr val="bg1"/>
              </a:solidFill>
              <a:latin typeface="Arial Black" pitchFamily="34" charset="0"/>
            </a:rPr>
            <a:t>а) систематическое участие студента в проведении  соц. мероприятий </a:t>
          </a:r>
          <a:endParaRPr lang="ru-RU" sz="900" dirty="0">
            <a:solidFill>
              <a:schemeClr val="bg1"/>
            </a:solidFill>
            <a:latin typeface="Arial Black" pitchFamily="34" charset="0"/>
          </a:endParaRPr>
        </a:p>
      </dgm:t>
    </dgm:pt>
    <dgm:pt modelId="{0383BA4A-BE41-47EB-9CDC-33B3208DBCC1}" type="parTrans" cxnId="{41340A11-93E8-46CA-B67C-4B008BBE8F28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CD85111C-AC58-48DC-89E9-CFCCC76231F5}" type="sibTrans" cxnId="{41340A11-93E8-46CA-B67C-4B008BBE8F28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1A040E26-FEDE-45C2-87E2-109E71826C29}">
      <dgm:prSet phldrT="[Текст]" custT="1"/>
      <dgm:spPr/>
      <dgm:t>
        <a:bodyPr/>
        <a:lstStyle/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магистратура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8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1414+6030=</a:t>
          </a:r>
          <a:r>
            <a:rPr lang="ru-RU" sz="1400" u="sng" dirty="0" smtClean="0">
              <a:solidFill>
                <a:schemeClr val="tx1"/>
              </a:solidFill>
              <a:latin typeface="Arial Black" pitchFamily="34" charset="0"/>
            </a:rPr>
            <a:t>7444</a:t>
          </a:r>
          <a:endParaRPr lang="ru-RU" sz="800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4D801514-E63F-48E1-AFEE-9EB2AF15EC48}" type="parTrans" cxnId="{5E8B8FB2-BE12-4692-8306-FAF86D03FCD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2D6D2709-B06A-4A06-B10E-8F3A496915C3}" type="sibTrans" cxnId="{5E8B8FB2-BE12-4692-8306-FAF86D03FCD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8FC4256C-430D-4129-8C3F-6FEC197182C3}">
      <dgm:prSet phldrT="[Текст]" custT="1"/>
      <dgm:spPr/>
      <dgm:t>
        <a:bodyPr/>
        <a:lstStyle/>
        <a:p>
          <a:r>
            <a:rPr lang="ru-RU" sz="900" dirty="0" smtClean="0">
              <a:solidFill>
                <a:schemeClr val="bg1"/>
              </a:solidFill>
              <a:latin typeface="Arial Black" pitchFamily="34" charset="0"/>
            </a:rPr>
            <a:t>в) участие в общественных организациях в течении года</a:t>
          </a:r>
          <a:endParaRPr lang="ru-RU" sz="900" dirty="0">
            <a:solidFill>
              <a:schemeClr val="bg1"/>
            </a:solidFill>
            <a:latin typeface="Arial Black" pitchFamily="34" charset="0"/>
          </a:endParaRPr>
        </a:p>
      </dgm:t>
    </dgm:pt>
    <dgm:pt modelId="{615D7B70-655E-4B46-9F9D-595A4BD856FF}" type="parTrans" cxnId="{EAA9251D-04BF-495A-8454-E4C29ECC7BCF}">
      <dgm:prSet/>
      <dgm:spPr/>
      <dgm:t>
        <a:bodyPr/>
        <a:lstStyle/>
        <a:p>
          <a:endParaRPr lang="ru-RU"/>
        </a:p>
      </dgm:t>
    </dgm:pt>
    <dgm:pt modelId="{B17F53FF-1103-4107-AAA0-1483DE2E15E7}" type="sibTrans" cxnId="{EAA9251D-04BF-495A-8454-E4C29ECC7BCF}">
      <dgm:prSet/>
      <dgm:spPr/>
      <dgm:t>
        <a:bodyPr/>
        <a:lstStyle/>
        <a:p>
          <a:endParaRPr lang="ru-RU"/>
        </a:p>
      </dgm:t>
    </dgm:pt>
    <dgm:pt modelId="{A684B4DE-1DBE-4CB8-B7E7-DB790289EF86}">
      <dgm:prSet phldrT="[Текст]" custT="1"/>
      <dgm:spPr/>
      <dgm:t>
        <a:bodyPr/>
        <a:lstStyle/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магистратура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базовая+5,5 </a:t>
          </a:r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8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1414+7370=</a:t>
          </a:r>
          <a:r>
            <a:rPr lang="ru-RU" sz="1400" u="sng" dirty="0" smtClean="0">
              <a:solidFill>
                <a:schemeClr val="tx1"/>
              </a:solidFill>
              <a:latin typeface="Arial Black" pitchFamily="34" charset="0"/>
            </a:rPr>
            <a:t>8784</a:t>
          </a:r>
          <a:endParaRPr lang="ru-RU" sz="800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24D5106E-9422-4B4D-96EF-28F92EE21D39}" type="parTrans" cxnId="{D6D8F5A0-838C-4E5F-B1C9-AA4729F9A0F2}">
      <dgm:prSet/>
      <dgm:spPr/>
      <dgm:t>
        <a:bodyPr/>
        <a:lstStyle/>
        <a:p>
          <a:endParaRPr lang="ru-RU"/>
        </a:p>
      </dgm:t>
    </dgm:pt>
    <dgm:pt modelId="{2FCA67EA-D2F8-457C-920E-A4A229CC53E3}" type="sibTrans" cxnId="{D6D8F5A0-838C-4E5F-B1C9-AA4729F9A0F2}">
      <dgm:prSet/>
      <dgm:spPr/>
      <dgm:t>
        <a:bodyPr/>
        <a:lstStyle/>
        <a:p>
          <a:endParaRPr lang="ru-RU"/>
        </a:p>
      </dgm:t>
    </dgm:pt>
    <dgm:pt modelId="{B9BF34B4-A443-42D9-B763-3A5ECE603C06}">
      <dgm:prSet phldrT="[Текст]" custT="1"/>
      <dgm:spPr/>
      <dgm:t>
        <a:bodyPr/>
        <a:lstStyle/>
        <a:p>
          <a:r>
            <a:rPr lang="ru-RU" sz="900" dirty="0" smtClean="0">
              <a:solidFill>
                <a:schemeClr val="bg1"/>
              </a:solidFill>
              <a:latin typeface="Arial Black" pitchFamily="34" charset="0"/>
            </a:rPr>
            <a:t>б) информационное обеспечение</a:t>
          </a:r>
          <a:endParaRPr lang="ru-RU" sz="900" dirty="0">
            <a:solidFill>
              <a:schemeClr val="bg1"/>
            </a:solidFill>
            <a:latin typeface="Arial Black" pitchFamily="34" charset="0"/>
          </a:endParaRPr>
        </a:p>
      </dgm:t>
    </dgm:pt>
    <dgm:pt modelId="{016F4551-8D90-404F-B7B0-BCDF37F2F3D4}" type="sibTrans" cxnId="{238AC4AE-D3C3-4D40-91D8-68DEC4DAFBE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73DFA88C-475E-493D-B3F7-7B814C760763}" type="parTrans" cxnId="{238AC4AE-D3C3-4D40-91D8-68DEC4DAFBE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4B6A492D-98D2-4AE3-BBCB-9C9A78DD0DB5}">
      <dgm:prSet phldrT="[Текст]" custT="1"/>
      <dgm:spPr/>
      <dgm:t>
        <a:bodyPr/>
        <a:lstStyle/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магистратура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1414+6030=</a:t>
          </a:r>
          <a:r>
            <a:rPr lang="ru-RU" sz="1400" b="1" u="sng" dirty="0" smtClean="0">
              <a:solidFill>
                <a:schemeClr val="tx1"/>
              </a:solidFill>
              <a:latin typeface="Arial Black" pitchFamily="34" charset="0"/>
            </a:rPr>
            <a:t>7444</a:t>
          </a:r>
          <a:endParaRPr lang="ru-RU" sz="800" b="1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80F0DA02-F15B-4ABD-A477-001450CE0F94}" type="parTrans" cxnId="{976FD63F-AA0A-40C2-86A5-3BD554F4C49F}">
      <dgm:prSet/>
      <dgm:spPr/>
      <dgm:t>
        <a:bodyPr/>
        <a:lstStyle/>
        <a:p>
          <a:endParaRPr lang="ru-RU"/>
        </a:p>
      </dgm:t>
    </dgm:pt>
    <dgm:pt modelId="{643EF5B9-BC7E-469D-9BCE-F605699799C3}" type="sibTrans" cxnId="{976FD63F-AA0A-40C2-86A5-3BD554F4C49F}">
      <dgm:prSet/>
      <dgm:spPr/>
      <dgm:t>
        <a:bodyPr/>
        <a:lstStyle/>
        <a:p>
          <a:endParaRPr lang="ru-RU"/>
        </a:p>
      </dgm:t>
    </dgm:pt>
    <dgm:pt modelId="{E01CBB67-E33F-4C76-A099-9E30C29D4DD2}">
      <dgm:prSet phldrT="[Текст]" custT="1"/>
      <dgm:spPr/>
      <dgm:t>
        <a:bodyPr/>
        <a:lstStyle/>
        <a:p>
          <a:r>
            <a:rPr lang="ru-RU" sz="900" dirty="0" smtClean="0">
              <a:solidFill>
                <a:schemeClr val="bg1"/>
              </a:solidFill>
              <a:latin typeface="Arial Black" pitchFamily="34" charset="0"/>
            </a:rPr>
            <a:t>г) участие в защите прав студентов</a:t>
          </a:r>
          <a:endParaRPr lang="ru-RU" sz="900" dirty="0">
            <a:solidFill>
              <a:schemeClr val="bg1"/>
            </a:solidFill>
            <a:latin typeface="Arial Black" pitchFamily="34" charset="0"/>
          </a:endParaRPr>
        </a:p>
      </dgm:t>
    </dgm:pt>
    <dgm:pt modelId="{FAFE77CB-BC2C-475B-B688-FCAD48D60ED9}" type="parTrans" cxnId="{3955DCCA-23A4-412D-89C3-17CC5599BE45}">
      <dgm:prSet/>
      <dgm:spPr/>
      <dgm:t>
        <a:bodyPr/>
        <a:lstStyle/>
        <a:p>
          <a:endParaRPr lang="ru-RU"/>
        </a:p>
      </dgm:t>
    </dgm:pt>
    <dgm:pt modelId="{71D33408-AD05-4311-B5A5-CA60DC542F9D}" type="sibTrans" cxnId="{3955DCCA-23A4-412D-89C3-17CC5599BE45}">
      <dgm:prSet/>
      <dgm:spPr/>
      <dgm:t>
        <a:bodyPr/>
        <a:lstStyle/>
        <a:p>
          <a:endParaRPr lang="ru-RU"/>
        </a:p>
      </dgm:t>
    </dgm:pt>
    <dgm:pt modelId="{B27D035F-3E02-4FB3-B7D4-A74760D72C76}">
      <dgm:prSet phldrT="[Текст]" custT="1"/>
      <dgm:spPr/>
      <dgm:t>
        <a:bodyPr/>
        <a:lstStyle/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магистратура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1414+6030=</a:t>
          </a:r>
          <a:r>
            <a:rPr lang="ru-RU" sz="1400" b="1" u="sng" dirty="0" smtClean="0">
              <a:solidFill>
                <a:schemeClr val="tx1"/>
              </a:solidFill>
              <a:latin typeface="Arial Black" pitchFamily="34" charset="0"/>
            </a:rPr>
            <a:t>7444</a:t>
          </a:r>
          <a:endParaRPr lang="ru-RU" sz="800" b="1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27810923-E2C3-4D6A-9CAC-48064DB82AFA}" type="parTrans" cxnId="{B338C011-D0A7-44A4-B27C-A93066C14FAA}">
      <dgm:prSet/>
      <dgm:spPr/>
      <dgm:t>
        <a:bodyPr/>
        <a:lstStyle/>
        <a:p>
          <a:endParaRPr lang="ru-RU"/>
        </a:p>
      </dgm:t>
    </dgm:pt>
    <dgm:pt modelId="{E025A4DF-15C1-4B9A-B9F8-525FB7D4D4F7}" type="sibTrans" cxnId="{B338C011-D0A7-44A4-B27C-A93066C14FAA}">
      <dgm:prSet/>
      <dgm:spPr/>
      <dgm:t>
        <a:bodyPr/>
        <a:lstStyle/>
        <a:p>
          <a:endParaRPr lang="ru-RU"/>
        </a:p>
      </dgm:t>
    </dgm:pt>
    <dgm:pt modelId="{67568DA1-0B0B-4446-A61A-AB9F70EAA83A}">
      <dgm:prSet phldrT="[Текст]" custT="1"/>
      <dgm:spPr/>
      <dgm:t>
        <a:bodyPr/>
        <a:lstStyle/>
        <a:p>
          <a:r>
            <a:rPr lang="ru-RU" sz="900" dirty="0" err="1" smtClean="0">
              <a:solidFill>
                <a:schemeClr val="bg1"/>
              </a:solidFill>
              <a:latin typeface="Arial Black" pitchFamily="34" charset="0"/>
            </a:rPr>
            <a:t>д</a:t>
          </a:r>
          <a:r>
            <a:rPr lang="ru-RU" sz="900" dirty="0" smtClean="0">
              <a:solidFill>
                <a:schemeClr val="bg1"/>
              </a:solidFill>
              <a:latin typeface="Arial Black" pitchFamily="34" charset="0"/>
            </a:rPr>
            <a:t>) выполнение общественно полезной деятельности</a:t>
          </a:r>
          <a:endParaRPr lang="ru-RU" sz="900" dirty="0">
            <a:solidFill>
              <a:schemeClr val="bg1"/>
            </a:solidFill>
            <a:latin typeface="Arial Black" pitchFamily="34" charset="0"/>
          </a:endParaRPr>
        </a:p>
      </dgm:t>
    </dgm:pt>
    <dgm:pt modelId="{309C2D42-4414-4B20-8F3D-C2C5481EE8EF}" type="parTrans" cxnId="{5D4D8F41-7A83-4525-A395-E7157BB54BA2}">
      <dgm:prSet/>
      <dgm:spPr/>
      <dgm:t>
        <a:bodyPr/>
        <a:lstStyle/>
        <a:p>
          <a:endParaRPr lang="ru-RU"/>
        </a:p>
      </dgm:t>
    </dgm:pt>
    <dgm:pt modelId="{AF4E737B-CF46-4EA3-920E-C6B0DBED875D}" type="sibTrans" cxnId="{5D4D8F41-7A83-4525-A395-E7157BB54BA2}">
      <dgm:prSet/>
      <dgm:spPr/>
      <dgm:t>
        <a:bodyPr/>
        <a:lstStyle/>
        <a:p>
          <a:endParaRPr lang="ru-RU"/>
        </a:p>
      </dgm:t>
    </dgm:pt>
    <dgm:pt modelId="{3BBB6C1C-F0AB-4E68-A544-B3270CCD90D4}">
      <dgm:prSet phldrT="[Текст]" custT="1"/>
      <dgm:spPr/>
      <dgm:t>
        <a:bodyPr/>
        <a:lstStyle/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магистратура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1414+6030=</a:t>
          </a:r>
          <a:r>
            <a:rPr lang="ru-RU" sz="1400" b="1" u="sng" dirty="0" smtClean="0">
              <a:solidFill>
                <a:schemeClr val="tx1"/>
              </a:solidFill>
              <a:latin typeface="Arial Black" pitchFamily="34" charset="0"/>
            </a:rPr>
            <a:t>7444</a:t>
          </a:r>
          <a:endParaRPr lang="ru-RU" sz="800" b="1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7D3DC97D-3E8F-4F18-9CA7-2FE25C5D30C1}" type="parTrans" cxnId="{22FA3DEF-DA79-40C8-B374-C446D1DC77A8}">
      <dgm:prSet/>
      <dgm:spPr/>
      <dgm:t>
        <a:bodyPr/>
        <a:lstStyle/>
        <a:p>
          <a:endParaRPr lang="ru-RU"/>
        </a:p>
      </dgm:t>
    </dgm:pt>
    <dgm:pt modelId="{84F76DD8-F95C-46C4-8B1F-BD748034ECA3}" type="sibTrans" cxnId="{22FA3DEF-DA79-40C8-B374-C446D1DC77A8}">
      <dgm:prSet/>
      <dgm:spPr/>
      <dgm:t>
        <a:bodyPr/>
        <a:lstStyle/>
        <a:p>
          <a:endParaRPr lang="ru-RU"/>
        </a:p>
      </dgm:t>
    </dgm:pt>
    <dgm:pt modelId="{B5D56FE5-F0D3-41C0-B799-B53608297AA8}">
      <dgm:prSet phldrT="[Текст]" custT="1"/>
      <dgm:spPr/>
      <dgm:t>
        <a:bodyPr/>
        <a:lstStyle/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аспирантура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базовая+5,5 </a:t>
          </a:r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8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научно-пед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 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2782+7370=</a:t>
          </a:r>
          <a:r>
            <a:rPr lang="ru-RU" sz="1400" u="sng" dirty="0" smtClean="0">
              <a:solidFill>
                <a:schemeClr val="tx1"/>
              </a:solidFill>
              <a:latin typeface="Arial Black" pitchFamily="34" charset="0"/>
            </a:rPr>
            <a:t>10152</a:t>
          </a:r>
          <a:endParaRPr lang="ru-RU" sz="800" u="sng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техн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 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6678+7370=</a:t>
          </a:r>
          <a:r>
            <a:rPr lang="ru-RU" sz="1400" u="sng" dirty="0" smtClean="0">
              <a:solidFill>
                <a:schemeClr val="tx1"/>
              </a:solidFill>
              <a:latin typeface="Arial Black" pitchFamily="34" charset="0"/>
            </a:rPr>
            <a:t>14048</a:t>
          </a:r>
          <a:endParaRPr lang="ru-RU" sz="800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9C7B6FB3-55A8-47A9-AEBD-4EDA29D52B35}" type="parTrans" cxnId="{44114BB0-5000-4513-BFDB-8570A6C7BB95}">
      <dgm:prSet/>
      <dgm:spPr/>
      <dgm:t>
        <a:bodyPr/>
        <a:lstStyle/>
        <a:p>
          <a:endParaRPr lang="ru-RU"/>
        </a:p>
      </dgm:t>
    </dgm:pt>
    <dgm:pt modelId="{AE41CA58-5A87-46F2-8DD7-6FE8151460C6}" type="sibTrans" cxnId="{44114BB0-5000-4513-BFDB-8570A6C7BB95}">
      <dgm:prSet/>
      <dgm:spPr/>
      <dgm:t>
        <a:bodyPr/>
        <a:lstStyle/>
        <a:p>
          <a:endParaRPr lang="ru-RU"/>
        </a:p>
      </dgm:t>
    </dgm:pt>
    <dgm:pt modelId="{629C5C08-7F40-46BF-9541-C56F663EEA4F}">
      <dgm:prSet phldrT="[Текст]" custT="1"/>
      <dgm:spPr/>
      <dgm:t>
        <a:bodyPr/>
        <a:lstStyle/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ординатура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базовая+5,5 </a:t>
          </a:r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8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7086+7370=</a:t>
          </a:r>
          <a:r>
            <a:rPr lang="ru-RU" sz="1400" u="sng" dirty="0" smtClean="0">
              <a:solidFill>
                <a:schemeClr val="tx1"/>
              </a:solidFill>
              <a:latin typeface="Arial Black" pitchFamily="34" charset="0"/>
            </a:rPr>
            <a:t>14456</a:t>
          </a:r>
          <a:endParaRPr lang="ru-RU" sz="800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245EFABB-713A-4C30-8073-1CBFBC22EBB3}" type="parTrans" cxnId="{E89E39C0-299D-4610-AE4F-F4A498709A6C}">
      <dgm:prSet/>
      <dgm:spPr/>
      <dgm:t>
        <a:bodyPr/>
        <a:lstStyle/>
        <a:p>
          <a:endParaRPr lang="ru-RU"/>
        </a:p>
      </dgm:t>
    </dgm:pt>
    <dgm:pt modelId="{840BA06E-C3BA-496A-A42C-ACB63ED781CF}" type="sibTrans" cxnId="{E89E39C0-299D-4610-AE4F-F4A498709A6C}">
      <dgm:prSet/>
      <dgm:spPr/>
      <dgm:t>
        <a:bodyPr/>
        <a:lstStyle/>
        <a:p>
          <a:endParaRPr lang="ru-RU"/>
        </a:p>
      </dgm:t>
    </dgm:pt>
    <dgm:pt modelId="{CDE019F1-6CAB-4496-9534-24DD24549B8B}">
      <dgm:prSet phldrT="[Текст]" custT="1"/>
      <dgm:spPr/>
      <dgm:t>
        <a:bodyPr/>
        <a:lstStyle/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аспирантура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8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научно-пед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 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2782+6030=</a:t>
          </a:r>
          <a:r>
            <a:rPr lang="ru-RU" sz="1400" u="sng" dirty="0" smtClean="0">
              <a:solidFill>
                <a:schemeClr val="tx1"/>
              </a:solidFill>
              <a:latin typeface="Arial Black" pitchFamily="34" charset="0"/>
            </a:rPr>
            <a:t>8812</a:t>
          </a:r>
          <a:endParaRPr lang="ru-RU" sz="800" u="sng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техн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 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6678+6030=</a:t>
          </a:r>
          <a:r>
            <a:rPr lang="ru-RU" sz="1400" u="sng" dirty="0" smtClean="0">
              <a:solidFill>
                <a:schemeClr val="tx1"/>
              </a:solidFill>
              <a:latin typeface="Arial Black" pitchFamily="34" charset="0"/>
            </a:rPr>
            <a:t>12708</a:t>
          </a:r>
          <a:endParaRPr lang="ru-RU" sz="800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8CEB2432-4199-45EE-973D-E4E6309D3079}" type="parTrans" cxnId="{5C7AB16E-D169-4164-B84B-413DC92C5A22}">
      <dgm:prSet/>
      <dgm:spPr/>
      <dgm:t>
        <a:bodyPr/>
        <a:lstStyle/>
        <a:p>
          <a:endParaRPr lang="ru-RU"/>
        </a:p>
      </dgm:t>
    </dgm:pt>
    <dgm:pt modelId="{CC1058FB-F20B-4F77-A849-D895611D89A1}" type="sibTrans" cxnId="{5C7AB16E-D169-4164-B84B-413DC92C5A22}">
      <dgm:prSet/>
      <dgm:spPr/>
      <dgm:t>
        <a:bodyPr/>
        <a:lstStyle/>
        <a:p>
          <a:endParaRPr lang="ru-RU"/>
        </a:p>
      </dgm:t>
    </dgm:pt>
    <dgm:pt modelId="{FF0E951D-36FB-485B-87F8-57E7FEBAA5DB}">
      <dgm:prSet phldrT="[Текст]" custT="1"/>
      <dgm:spPr/>
      <dgm:t>
        <a:bodyPr/>
        <a:lstStyle/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ординатура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800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7086+6030=</a:t>
          </a:r>
          <a:r>
            <a:rPr lang="ru-RU" sz="1400" u="sng" dirty="0" smtClean="0">
              <a:solidFill>
                <a:schemeClr val="tx1"/>
              </a:solidFill>
              <a:latin typeface="Arial Black" pitchFamily="34" charset="0"/>
            </a:rPr>
            <a:t>12708</a:t>
          </a:r>
          <a:endParaRPr lang="ru-RU" sz="800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7EA8A4A4-6BD6-42B9-B02C-542A6F42867E}" type="parTrans" cxnId="{5CD8C838-6F49-4772-BA31-37BA0999179B}">
      <dgm:prSet/>
      <dgm:spPr/>
      <dgm:t>
        <a:bodyPr/>
        <a:lstStyle/>
        <a:p>
          <a:endParaRPr lang="ru-RU"/>
        </a:p>
      </dgm:t>
    </dgm:pt>
    <dgm:pt modelId="{4FB4D46A-BF97-4926-8EAE-064E7D216323}" type="sibTrans" cxnId="{5CD8C838-6F49-4772-BA31-37BA0999179B}">
      <dgm:prSet/>
      <dgm:spPr/>
      <dgm:t>
        <a:bodyPr/>
        <a:lstStyle/>
        <a:p>
          <a:endParaRPr lang="ru-RU"/>
        </a:p>
      </dgm:t>
    </dgm:pt>
    <dgm:pt modelId="{2D7B02CD-0067-408D-9C50-4D4065A48BB5}">
      <dgm:prSet phldrT="[Текст]" custT="1"/>
      <dgm:spPr/>
      <dgm:t>
        <a:bodyPr/>
        <a:lstStyle/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аспирантура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научно-пед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 2782+6030=</a:t>
          </a:r>
          <a:r>
            <a:rPr lang="ru-RU" sz="1400" b="1" u="sng" dirty="0" smtClean="0">
              <a:solidFill>
                <a:schemeClr val="tx1"/>
              </a:solidFill>
              <a:latin typeface="Arial Black" pitchFamily="34" charset="0"/>
            </a:rPr>
            <a:t>8812</a:t>
          </a:r>
          <a:endParaRPr lang="ru-RU" sz="800" b="1" u="sng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техн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 6678+6030=</a:t>
          </a:r>
          <a:r>
            <a:rPr lang="ru-RU" sz="1400" b="1" u="sng" dirty="0" smtClean="0">
              <a:solidFill>
                <a:schemeClr val="tx1"/>
              </a:solidFill>
              <a:latin typeface="Arial Black" pitchFamily="34" charset="0"/>
            </a:rPr>
            <a:t>12708</a:t>
          </a:r>
          <a:endParaRPr lang="ru-RU" sz="800" b="1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6B4EF742-C047-49A0-8E8E-23A65CA58C17}" type="parTrans" cxnId="{A703656B-7511-4231-A6FD-5F18141D0F3E}">
      <dgm:prSet/>
      <dgm:spPr/>
      <dgm:t>
        <a:bodyPr/>
        <a:lstStyle/>
        <a:p>
          <a:endParaRPr lang="ru-RU"/>
        </a:p>
      </dgm:t>
    </dgm:pt>
    <dgm:pt modelId="{A2D5363D-94B8-444E-9CE4-DAE0FB88BF7E}" type="sibTrans" cxnId="{A703656B-7511-4231-A6FD-5F18141D0F3E}">
      <dgm:prSet/>
      <dgm:spPr/>
      <dgm:t>
        <a:bodyPr/>
        <a:lstStyle/>
        <a:p>
          <a:endParaRPr lang="ru-RU"/>
        </a:p>
      </dgm:t>
    </dgm:pt>
    <dgm:pt modelId="{F4E21119-877B-4D13-9450-2EF8A1C155FB}">
      <dgm:prSet phldrT="[Текст]" custT="1"/>
      <dgm:spPr/>
      <dgm:t>
        <a:bodyPr/>
        <a:lstStyle/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ординатура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7086+6030=</a:t>
          </a:r>
          <a:r>
            <a:rPr lang="ru-RU" sz="1400" b="1" u="sng" dirty="0" smtClean="0">
              <a:solidFill>
                <a:schemeClr val="tx1"/>
              </a:solidFill>
              <a:latin typeface="Arial Black" pitchFamily="34" charset="0"/>
            </a:rPr>
            <a:t>12708</a:t>
          </a:r>
          <a:endParaRPr lang="ru-RU" sz="800" b="1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5F51CE1A-6173-4797-9E27-F9F7E72A93F4}" type="parTrans" cxnId="{03908791-707B-4396-AF7B-AB1022C67C88}">
      <dgm:prSet/>
      <dgm:spPr/>
      <dgm:t>
        <a:bodyPr/>
        <a:lstStyle/>
        <a:p>
          <a:endParaRPr lang="ru-RU"/>
        </a:p>
      </dgm:t>
    </dgm:pt>
    <dgm:pt modelId="{8788A1DF-206A-48B6-B318-825458A09805}" type="sibTrans" cxnId="{03908791-707B-4396-AF7B-AB1022C67C88}">
      <dgm:prSet/>
      <dgm:spPr/>
      <dgm:t>
        <a:bodyPr/>
        <a:lstStyle/>
        <a:p>
          <a:endParaRPr lang="ru-RU"/>
        </a:p>
      </dgm:t>
    </dgm:pt>
    <dgm:pt modelId="{1EADFDAE-0A69-499D-A3E1-9A61B2BE47C6}">
      <dgm:prSet phldrT="[Текст]" custT="1"/>
      <dgm:spPr/>
      <dgm:t>
        <a:bodyPr/>
        <a:lstStyle/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аспирантура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научно-пед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 2782+6030=</a:t>
          </a:r>
          <a:r>
            <a:rPr lang="ru-RU" sz="1400" b="1" u="sng" dirty="0" smtClean="0">
              <a:solidFill>
                <a:schemeClr val="tx1"/>
              </a:solidFill>
              <a:latin typeface="Arial Black" pitchFamily="34" charset="0"/>
            </a:rPr>
            <a:t>8812</a:t>
          </a:r>
          <a:endParaRPr lang="ru-RU" sz="800" b="1" u="sng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техн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 6678+6030=</a:t>
          </a:r>
          <a:r>
            <a:rPr lang="ru-RU" sz="1400" b="1" u="sng" dirty="0" smtClean="0">
              <a:solidFill>
                <a:schemeClr val="tx1"/>
              </a:solidFill>
              <a:latin typeface="Arial Black" pitchFamily="34" charset="0"/>
            </a:rPr>
            <a:t>12708</a:t>
          </a:r>
          <a:endParaRPr lang="ru-RU" sz="800" b="1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29CEFA84-BC90-4EB3-88C5-6443ED5977CD}" type="parTrans" cxnId="{1CB5C5B9-C94E-4038-8073-1D73805C1440}">
      <dgm:prSet/>
      <dgm:spPr/>
      <dgm:t>
        <a:bodyPr/>
        <a:lstStyle/>
        <a:p>
          <a:endParaRPr lang="ru-RU"/>
        </a:p>
      </dgm:t>
    </dgm:pt>
    <dgm:pt modelId="{797660EA-0DB2-4B07-A8D5-336D4DAF8139}" type="sibTrans" cxnId="{1CB5C5B9-C94E-4038-8073-1D73805C1440}">
      <dgm:prSet/>
      <dgm:spPr/>
      <dgm:t>
        <a:bodyPr/>
        <a:lstStyle/>
        <a:p>
          <a:endParaRPr lang="ru-RU"/>
        </a:p>
      </dgm:t>
    </dgm:pt>
    <dgm:pt modelId="{4BB33B11-0B37-4CF1-ACA2-BAE69DC4C444}">
      <dgm:prSet phldrT="[Текст]" custT="1"/>
      <dgm:spPr/>
      <dgm:t>
        <a:bodyPr/>
        <a:lstStyle/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ординатура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7086+6030=</a:t>
          </a:r>
          <a:r>
            <a:rPr lang="ru-RU" sz="1400" b="1" u="sng" dirty="0" smtClean="0">
              <a:solidFill>
                <a:schemeClr val="tx1"/>
              </a:solidFill>
              <a:latin typeface="Arial Black" pitchFamily="34" charset="0"/>
            </a:rPr>
            <a:t>12708</a:t>
          </a:r>
          <a:endParaRPr lang="ru-RU" sz="800" b="1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44E04453-C582-4F94-A9F8-87839210FBC3}" type="parTrans" cxnId="{A8C68EDD-4F29-4093-ADAB-4D25575DC12D}">
      <dgm:prSet/>
      <dgm:spPr/>
      <dgm:t>
        <a:bodyPr/>
        <a:lstStyle/>
        <a:p>
          <a:endParaRPr lang="ru-RU"/>
        </a:p>
      </dgm:t>
    </dgm:pt>
    <dgm:pt modelId="{D4044FE2-D70D-47F2-8F9B-56D218BB4602}" type="sibTrans" cxnId="{A8C68EDD-4F29-4093-ADAB-4D25575DC12D}">
      <dgm:prSet/>
      <dgm:spPr/>
      <dgm:t>
        <a:bodyPr/>
        <a:lstStyle/>
        <a:p>
          <a:endParaRPr lang="ru-RU"/>
        </a:p>
      </dgm:t>
    </dgm:pt>
    <dgm:pt modelId="{E70057A1-441E-4D67-B91B-78C22AB757B3}">
      <dgm:prSet phldrT="[Текст]" custT="1"/>
      <dgm:spPr/>
      <dgm:t>
        <a:bodyPr/>
        <a:lstStyle/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аспирантура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научно-пед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 2782+6030=</a:t>
          </a:r>
          <a:r>
            <a:rPr lang="ru-RU" sz="1400" b="1" u="sng" dirty="0" smtClean="0">
              <a:solidFill>
                <a:schemeClr val="tx1"/>
              </a:solidFill>
              <a:latin typeface="Arial Black" pitchFamily="34" charset="0"/>
            </a:rPr>
            <a:t>8812</a:t>
          </a:r>
          <a:endParaRPr lang="ru-RU" sz="800" b="1" u="sng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техн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 6678+6030=</a:t>
          </a:r>
          <a:r>
            <a:rPr lang="ru-RU" sz="1400" b="1" u="sng" dirty="0" smtClean="0">
              <a:solidFill>
                <a:schemeClr val="tx1"/>
              </a:solidFill>
              <a:latin typeface="Arial Black" pitchFamily="34" charset="0"/>
            </a:rPr>
            <a:t>12708</a:t>
          </a:r>
          <a:endParaRPr lang="ru-RU" sz="800" b="1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BDE4865E-BFDD-4301-86CC-D5EB588C32D5}" type="parTrans" cxnId="{8CFCB541-7603-4847-BEF3-97C6CC33AF58}">
      <dgm:prSet/>
      <dgm:spPr/>
      <dgm:t>
        <a:bodyPr/>
        <a:lstStyle/>
        <a:p>
          <a:endParaRPr lang="ru-RU"/>
        </a:p>
      </dgm:t>
    </dgm:pt>
    <dgm:pt modelId="{909E3F77-5ED1-497E-9E8C-4D894049E5CD}" type="sibTrans" cxnId="{8CFCB541-7603-4847-BEF3-97C6CC33AF58}">
      <dgm:prSet/>
      <dgm:spPr/>
      <dgm:t>
        <a:bodyPr/>
        <a:lstStyle/>
        <a:p>
          <a:endParaRPr lang="ru-RU"/>
        </a:p>
      </dgm:t>
    </dgm:pt>
    <dgm:pt modelId="{B771C00D-8E5D-40DF-A8C8-AEDA41F80393}">
      <dgm:prSet phldrT="[Текст]" custT="1"/>
      <dgm:spPr/>
      <dgm:t>
        <a:bodyPr/>
        <a:lstStyle/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ординатура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8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800" dirty="0" smtClean="0">
              <a:solidFill>
                <a:schemeClr val="tx1"/>
              </a:solidFill>
              <a:latin typeface="Arial Black" pitchFamily="34" charset="0"/>
            </a:rPr>
            <a:t>7086+6030=</a:t>
          </a:r>
          <a:r>
            <a:rPr lang="ru-RU" sz="1400" b="1" u="sng" dirty="0" smtClean="0">
              <a:solidFill>
                <a:schemeClr val="tx1"/>
              </a:solidFill>
              <a:latin typeface="Arial Black" pitchFamily="34" charset="0"/>
            </a:rPr>
            <a:t>12708</a:t>
          </a:r>
          <a:endParaRPr lang="ru-RU" sz="800" b="1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8112DF4A-2BAB-492E-B245-1D4B9C50F3C9}" type="parTrans" cxnId="{F5508571-3825-4D37-9C4E-478C8A5EC5FB}">
      <dgm:prSet/>
      <dgm:spPr/>
      <dgm:t>
        <a:bodyPr/>
        <a:lstStyle/>
        <a:p>
          <a:endParaRPr lang="ru-RU"/>
        </a:p>
      </dgm:t>
    </dgm:pt>
    <dgm:pt modelId="{35320AF8-EF5F-42B5-8B36-D734D1D4E9C8}" type="sibTrans" cxnId="{F5508571-3825-4D37-9C4E-478C8A5EC5FB}">
      <dgm:prSet/>
      <dgm:spPr/>
      <dgm:t>
        <a:bodyPr/>
        <a:lstStyle/>
        <a:p>
          <a:endParaRPr lang="ru-RU"/>
        </a:p>
      </dgm:t>
    </dgm:pt>
    <dgm:pt modelId="{55923A3A-3120-4285-9959-9E68454FDE43}" type="pres">
      <dgm:prSet presAssocID="{9E18766B-D017-4856-830E-D84D1CB9D57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F77E2E8-1F84-42DA-B8E4-E40169BA67D4}" type="pres">
      <dgm:prSet presAssocID="{6FF92025-782A-46FE-9FC7-BA681F0110AA}" presName="hierRoot1" presStyleCnt="0">
        <dgm:presLayoutVars>
          <dgm:hierBranch val="init"/>
        </dgm:presLayoutVars>
      </dgm:prSet>
      <dgm:spPr/>
    </dgm:pt>
    <dgm:pt modelId="{2A034DE6-E1A2-40C6-B74C-2FD68217E969}" type="pres">
      <dgm:prSet presAssocID="{6FF92025-782A-46FE-9FC7-BA681F0110AA}" presName="rootComposite1" presStyleCnt="0"/>
      <dgm:spPr/>
    </dgm:pt>
    <dgm:pt modelId="{FE0A5CAD-F5D6-418C-8D6E-73829F84F89D}" type="pres">
      <dgm:prSet presAssocID="{6FF92025-782A-46FE-9FC7-BA681F0110AA}" presName="rootText1" presStyleLbl="node0" presStyleIdx="0" presStyleCnt="1" custScaleX="717296" custScaleY="169270" custLinFactY="-100000" custLinFactNeighborX="6878" custLinFactNeighborY="-1967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BED7A9B-9B6F-4B63-88DE-7F76887A8FEA}" type="pres">
      <dgm:prSet presAssocID="{6FF92025-782A-46FE-9FC7-BA681F0110A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D190227-09B6-43C3-8AB9-CE1DF3EACA11}" type="pres">
      <dgm:prSet presAssocID="{6FF92025-782A-46FE-9FC7-BA681F0110AA}" presName="hierChild2" presStyleCnt="0"/>
      <dgm:spPr/>
    </dgm:pt>
    <dgm:pt modelId="{0B9F6DFE-3DF1-4ADA-8B02-E2C1B026DE6F}" type="pres">
      <dgm:prSet presAssocID="{0383BA4A-BE41-47EB-9CDC-33B3208DBCC1}" presName="Name37" presStyleLbl="parChTrans1D2" presStyleIdx="0" presStyleCnt="5"/>
      <dgm:spPr/>
      <dgm:t>
        <a:bodyPr/>
        <a:lstStyle/>
        <a:p>
          <a:endParaRPr lang="ru-RU"/>
        </a:p>
      </dgm:t>
    </dgm:pt>
    <dgm:pt modelId="{DA89AC48-37C6-4FBB-8B57-C058657CE2F9}" type="pres">
      <dgm:prSet presAssocID="{89F8080B-53B7-4E44-93E1-02C6E9BECA3D}" presName="hierRoot2" presStyleCnt="0">
        <dgm:presLayoutVars>
          <dgm:hierBranch val="init"/>
        </dgm:presLayoutVars>
      </dgm:prSet>
      <dgm:spPr/>
    </dgm:pt>
    <dgm:pt modelId="{B97D9B58-D3AB-4CDE-B407-C5F5E3E22210}" type="pres">
      <dgm:prSet presAssocID="{89F8080B-53B7-4E44-93E1-02C6E9BECA3D}" presName="rootComposite" presStyleCnt="0"/>
      <dgm:spPr/>
    </dgm:pt>
    <dgm:pt modelId="{38542D6C-F9DE-433B-A1C6-85FF5FE79A5F}" type="pres">
      <dgm:prSet presAssocID="{89F8080B-53B7-4E44-93E1-02C6E9BECA3D}" presName="rootText" presStyleLbl="node2" presStyleIdx="0" presStyleCnt="5" custScaleX="194973" custScaleY="150855" custLinFactNeighborX="31010" custLinFactNeighborY="-457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5D3998C-EFD0-4CBD-B751-5234F47D169B}" type="pres">
      <dgm:prSet presAssocID="{89F8080B-53B7-4E44-93E1-02C6E9BECA3D}" presName="rootConnector" presStyleLbl="node2" presStyleIdx="0" presStyleCnt="5"/>
      <dgm:spPr/>
      <dgm:t>
        <a:bodyPr/>
        <a:lstStyle/>
        <a:p>
          <a:endParaRPr lang="ru-RU"/>
        </a:p>
      </dgm:t>
    </dgm:pt>
    <dgm:pt modelId="{A81E1FF7-CF58-43EB-90F6-CBC93C90F169}" type="pres">
      <dgm:prSet presAssocID="{89F8080B-53B7-4E44-93E1-02C6E9BECA3D}" presName="hierChild4" presStyleCnt="0"/>
      <dgm:spPr/>
    </dgm:pt>
    <dgm:pt modelId="{85AB7829-CA13-431F-92AE-2C08847951C5}" type="pres">
      <dgm:prSet presAssocID="{24D5106E-9422-4B4D-96EF-28F92EE21D39}" presName="Name37" presStyleLbl="parChTrans1D3" presStyleIdx="0" presStyleCnt="15"/>
      <dgm:spPr/>
      <dgm:t>
        <a:bodyPr/>
        <a:lstStyle/>
        <a:p>
          <a:endParaRPr lang="ru-RU"/>
        </a:p>
      </dgm:t>
    </dgm:pt>
    <dgm:pt modelId="{AFFF5177-F46A-4FAE-9961-E3EAC634DF12}" type="pres">
      <dgm:prSet presAssocID="{A684B4DE-1DBE-4CB8-B7E7-DB790289EF86}" presName="hierRoot2" presStyleCnt="0">
        <dgm:presLayoutVars>
          <dgm:hierBranch val="init"/>
        </dgm:presLayoutVars>
      </dgm:prSet>
      <dgm:spPr/>
    </dgm:pt>
    <dgm:pt modelId="{983D59D1-B7F3-47A5-B1F9-CF657ABE3E0A}" type="pres">
      <dgm:prSet presAssocID="{A684B4DE-1DBE-4CB8-B7E7-DB790289EF86}" presName="rootComposite" presStyleCnt="0"/>
      <dgm:spPr/>
    </dgm:pt>
    <dgm:pt modelId="{0CA61E7D-D55E-42A1-BB2C-FC9C18EDE439}" type="pres">
      <dgm:prSet presAssocID="{A684B4DE-1DBE-4CB8-B7E7-DB790289EF86}" presName="rootText" presStyleLbl="node3" presStyleIdx="0" presStyleCnt="15" custScaleX="160681" custScaleY="320979" custLinFactNeighborX="4574" custLinFactNeighborY="-140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34C7C86-64C1-4B89-9CA9-693F5D24F9C2}" type="pres">
      <dgm:prSet presAssocID="{A684B4DE-1DBE-4CB8-B7E7-DB790289EF86}" presName="rootConnector" presStyleLbl="node3" presStyleIdx="0" presStyleCnt="15"/>
      <dgm:spPr/>
      <dgm:t>
        <a:bodyPr/>
        <a:lstStyle/>
        <a:p>
          <a:endParaRPr lang="ru-RU"/>
        </a:p>
      </dgm:t>
    </dgm:pt>
    <dgm:pt modelId="{5E261299-C4CC-455F-93F1-9AC8BAB2198D}" type="pres">
      <dgm:prSet presAssocID="{A684B4DE-1DBE-4CB8-B7E7-DB790289EF86}" presName="hierChild4" presStyleCnt="0"/>
      <dgm:spPr/>
    </dgm:pt>
    <dgm:pt modelId="{044F5044-037D-4A0B-9D4B-FA238DA9A521}" type="pres">
      <dgm:prSet presAssocID="{A684B4DE-1DBE-4CB8-B7E7-DB790289EF86}" presName="hierChild5" presStyleCnt="0"/>
      <dgm:spPr/>
    </dgm:pt>
    <dgm:pt modelId="{DE875E05-0FE9-4A41-AB72-81FA3C5809DC}" type="pres">
      <dgm:prSet presAssocID="{9C7B6FB3-55A8-47A9-AEBD-4EDA29D52B35}" presName="Name37" presStyleLbl="parChTrans1D3" presStyleIdx="1" presStyleCnt="15"/>
      <dgm:spPr/>
      <dgm:t>
        <a:bodyPr/>
        <a:lstStyle/>
        <a:p>
          <a:endParaRPr lang="ru-RU"/>
        </a:p>
      </dgm:t>
    </dgm:pt>
    <dgm:pt modelId="{D5725DB7-99E4-429C-AB37-842EBBBAE65E}" type="pres">
      <dgm:prSet presAssocID="{B5D56FE5-F0D3-41C0-B799-B53608297AA8}" presName="hierRoot2" presStyleCnt="0">
        <dgm:presLayoutVars>
          <dgm:hierBranch val="init"/>
        </dgm:presLayoutVars>
      </dgm:prSet>
      <dgm:spPr/>
    </dgm:pt>
    <dgm:pt modelId="{7356E425-F225-47DF-BB09-DE30AD9467E6}" type="pres">
      <dgm:prSet presAssocID="{B5D56FE5-F0D3-41C0-B799-B53608297AA8}" presName="rootComposite" presStyleCnt="0"/>
      <dgm:spPr/>
    </dgm:pt>
    <dgm:pt modelId="{E4A8DB10-122A-4915-A678-2BB1CA45D84D}" type="pres">
      <dgm:prSet presAssocID="{B5D56FE5-F0D3-41C0-B799-B53608297AA8}" presName="rootText" presStyleLbl="node3" presStyleIdx="1" presStyleCnt="15" custScaleX="164815" custScaleY="323292" custLinFactNeighborX="440" custLinFactNeighborY="-154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A48424B-1997-48C2-8C65-5BDB834A986D}" type="pres">
      <dgm:prSet presAssocID="{B5D56FE5-F0D3-41C0-B799-B53608297AA8}" presName="rootConnector" presStyleLbl="node3" presStyleIdx="1" presStyleCnt="15"/>
      <dgm:spPr/>
      <dgm:t>
        <a:bodyPr/>
        <a:lstStyle/>
        <a:p>
          <a:endParaRPr lang="ru-RU"/>
        </a:p>
      </dgm:t>
    </dgm:pt>
    <dgm:pt modelId="{27181C1F-8D93-4F0E-B12A-E19AFC272063}" type="pres">
      <dgm:prSet presAssocID="{B5D56FE5-F0D3-41C0-B799-B53608297AA8}" presName="hierChild4" presStyleCnt="0"/>
      <dgm:spPr/>
    </dgm:pt>
    <dgm:pt modelId="{00730BE7-4504-45DF-860D-E4F7CFBDC354}" type="pres">
      <dgm:prSet presAssocID="{B5D56FE5-F0D3-41C0-B799-B53608297AA8}" presName="hierChild5" presStyleCnt="0"/>
      <dgm:spPr/>
    </dgm:pt>
    <dgm:pt modelId="{8161C766-E9AF-40BB-8D33-5FC08759BE05}" type="pres">
      <dgm:prSet presAssocID="{245EFABB-713A-4C30-8073-1CBFBC22EBB3}" presName="Name37" presStyleLbl="parChTrans1D3" presStyleIdx="2" presStyleCnt="15"/>
      <dgm:spPr/>
      <dgm:t>
        <a:bodyPr/>
        <a:lstStyle/>
        <a:p>
          <a:endParaRPr lang="ru-RU"/>
        </a:p>
      </dgm:t>
    </dgm:pt>
    <dgm:pt modelId="{2F18F85D-052A-4BB5-A8D6-5EC19FF82992}" type="pres">
      <dgm:prSet presAssocID="{629C5C08-7F40-46BF-9541-C56F663EEA4F}" presName="hierRoot2" presStyleCnt="0">
        <dgm:presLayoutVars>
          <dgm:hierBranch val="init"/>
        </dgm:presLayoutVars>
      </dgm:prSet>
      <dgm:spPr/>
    </dgm:pt>
    <dgm:pt modelId="{35E04A53-4989-43DE-B5A3-C42D21DAB1E2}" type="pres">
      <dgm:prSet presAssocID="{629C5C08-7F40-46BF-9541-C56F663EEA4F}" presName="rootComposite" presStyleCnt="0"/>
      <dgm:spPr/>
    </dgm:pt>
    <dgm:pt modelId="{34A148FB-C5C1-4BA1-BC5F-A9DDE9FED589}" type="pres">
      <dgm:prSet presAssocID="{629C5C08-7F40-46BF-9541-C56F663EEA4F}" presName="rootText" presStyleLbl="node3" presStyleIdx="2" presStyleCnt="15" custScaleX="164815" custScaleY="358463" custLinFactNeighborX="440" custLinFactNeighborY="-226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C9E6227-F684-436A-9AD8-F24C89F1739D}" type="pres">
      <dgm:prSet presAssocID="{629C5C08-7F40-46BF-9541-C56F663EEA4F}" presName="rootConnector" presStyleLbl="node3" presStyleIdx="2" presStyleCnt="15"/>
      <dgm:spPr/>
      <dgm:t>
        <a:bodyPr/>
        <a:lstStyle/>
        <a:p>
          <a:endParaRPr lang="ru-RU"/>
        </a:p>
      </dgm:t>
    </dgm:pt>
    <dgm:pt modelId="{977C2B54-FB5F-4518-BE5D-B08269E3844F}" type="pres">
      <dgm:prSet presAssocID="{629C5C08-7F40-46BF-9541-C56F663EEA4F}" presName="hierChild4" presStyleCnt="0"/>
      <dgm:spPr/>
    </dgm:pt>
    <dgm:pt modelId="{D2E31E06-E33F-4754-AEAD-41C0B0ADC6FC}" type="pres">
      <dgm:prSet presAssocID="{629C5C08-7F40-46BF-9541-C56F663EEA4F}" presName="hierChild5" presStyleCnt="0"/>
      <dgm:spPr/>
    </dgm:pt>
    <dgm:pt modelId="{A8FF2702-CC29-4EAE-B598-84B79D3E3590}" type="pres">
      <dgm:prSet presAssocID="{89F8080B-53B7-4E44-93E1-02C6E9BECA3D}" presName="hierChild5" presStyleCnt="0"/>
      <dgm:spPr/>
    </dgm:pt>
    <dgm:pt modelId="{633B913C-09D3-4BB3-AB05-AA8B284AF8F5}" type="pres">
      <dgm:prSet presAssocID="{73DFA88C-475E-493D-B3F7-7B814C760763}" presName="Name37" presStyleLbl="parChTrans1D2" presStyleIdx="1" presStyleCnt="5"/>
      <dgm:spPr/>
      <dgm:t>
        <a:bodyPr/>
        <a:lstStyle/>
        <a:p>
          <a:endParaRPr lang="ru-RU"/>
        </a:p>
      </dgm:t>
    </dgm:pt>
    <dgm:pt modelId="{1A03780F-87DC-4921-8BA6-36A5AFA5D9C5}" type="pres">
      <dgm:prSet presAssocID="{B9BF34B4-A443-42D9-B763-3A5ECE603C06}" presName="hierRoot2" presStyleCnt="0">
        <dgm:presLayoutVars>
          <dgm:hierBranch val="init"/>
        </dgm:presLayoutVars>
      </dgm:prSet>
      <dgm:spPr/>
    </dgm:pt>
    <dgm:pt modelId="{1397096B-084D-4C76-A922-044A762C19BB}" type="pres">
      <dgm:prSet presAssocID="{B9BF34B4-A443-42D9-B763-3A5ECE603C06}" presName="rootComposite" presStyleCnt="0"/>
      <dgm:spPr/>
    </dgm:pt>
    <dgm:pt modelId="{5F5DD9AF-C721-48F5-B513-F3A2CEBCBC8A}" type="pres">
      <dgm:prSet presAssocID="{B9BF34B4-A443-42D9-B763-3A5ECE603C06}" presName="rootText" presStyleLbl="node2" presStyleIdx="1" presStyleCnt="5" custScaleX="160681" custScaleY="150855" custLinFactNeighborX="31010" custLinFactNeighborY="-457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4A81C3-B1FD-4AFE-BF2B-632F3122D690}" type="pres">
      <dgm:prSet presAssocID="{B9BF34B4-A443-42D9-B763-3A5ECE603C06}" presName="rootConnector" presStyleLbl="node2" presStyleIdx="1" presStyleCnt="5"/>
      <dgm:spPr/>
      <dgm:t>
        <a:bodyPr/>
        <a:lstStyle/>
        <a:p>
          <a:endParaRPr lang="ru-RU"/>
        </a:p>
      </dgm:t>
    </dgm:pt>
    <dgm:pt modelId="{79EC6028-00CD-45F4-919D-46067AFF9B49}" type="pres">
      <dgm:prSet presAssocID="{B9BF34B4-A443-42D9-B763-3A5ECE603C06}" presName="hierChild4" presStyleCnt="0"/>
      <dgm:spPr/>
    </dgm:pt>
    <dgm:pt modelId="{17F94E66-5AA6-423A-9C66-30D88D9D4393}" type="pres">
      <dgm:prSet presAssocID="{4D801514-E63F-48E1-AFEE-9EB2AF15EC48}" presName="Name37" presStyleLbl="parChTrans1D3" presStyleIdx="3" presStyleCnt="15"/>
      <dgm:spPr/>
      <dgm:t>
        <a:bodyPr/>
        <a:lstStyle/>
        <a:p>
          <a:endParaRPr lang="ru-RU"/>
        </a:p>
      </dgm:t>
    </dgm:pt>
    <dgm:pt modelId="{23145FE6-C82C-4E0C-BC12-DFE39AB79E45}" type="pres">
      <dgm:prSet presAssocID="{1A040E26-FEDE-45C2-87E2-109E71826C29}" presName="hierRoot2" presStyleCnt="0">
        <dgm:presLayoutVars>
          <dgm:hierBranch val="init"/>
        </dgm:presLayoutVars>
      </dgm:prSet>
      <dgm:spPr/>
    </dgm:pt>
    <dgm:pt modelId="{468E8C94-4623-44F3-BC47-320EABCDF9FB}" type="pres">
      <dgm:prSet presAssocID="{1A040E26-FEDE-45C2-87E2-109E71826C29}" presName="rootComposite" presStyleCnt="0"/>
      <dgm:spPr/>
    </dgm:pt>
    <dgm:pt modelId="{0D437595-EF1A-4179-AC97-FB0456EFCC18}" type="pres">
      <dgm:prSet presAssocID="{1A040E26-FEDE-45C2-87E2-109E71826C29}" presName="rootText" presStyleLbl="node3" presStyleIdx="3" presStyleCnt="15" custScaleX="160681" custScaleY="320979" custLinFactNeighborX="4574" custLinFactNeighborY="-140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7BFC7C-11C6-4640-90A6-AEF905EC1622}" type="pres">
      <dgm:prSet presAssocID="{1A040E26-FEDE-45C2-87E2-109E71826C29}" presName="rootConnector" presStyleLbl="node3" presStyleIdx="3" presStyleCnt="15"/>
      <dgm:spPr/>
      <dgm:t>
        <a:bodyPr/>
        <a:lstStyle/>
        <a:p>
          <a:endParaRPr lang="ru-RU"/>
        </a:p>
      </dgm:t>
    </dgm:pt>
    <dgm:pt modelId="{FDA86C44-B19C-44AC-82C5-8AC09969D14F}" type="pres">
      <dgm:prSet presAssocID="{1A040E26-FEDE-45C2-87E2-109E71826C29}" presName="hierChild4" presStyleCnt="0"/>
      <dgm:spPr/>
    </dgm:pt>
    <dgm:pt modelId="{00994425-9241-4B08-90D5-5A31B1D19BA8}" type="pres">
      <dgm:prSet presAssocID="{1A040E26-FEDE-45C2-87E2-109E71826C29}" presName="hierChild5" presStyleCnt="0"/>
      <dgm:spPr/>
    </dgm:pt>
    <dgm:pt modelId="{79675FE1-07DE-457B-97A6-D978C78EC274}" type="pres">
      <dgm:prSet presAssocID="{8CEB2432-4199-45EE-973D-E4E6309D3079}" presName="Name37" presStyleLbl="parChTrans1D3" presStyleIdx="4" presStyleCnt="15"/>
      <dgm:spPr/>
      <dgm:t>
        <a:bodyPr/>
        <a:lstStyle/>
        <a:p>
          <a:endParaRPr lang="ru-RU"/>
        </a:p>
      </dgm:t>
    </dgm:pt>
    <dgm:pt modelId="{76EE0026-8EAD-4BA3-914B-A372D94F5B26}" type="pres">
      <dgm:prSet presAssocID="{CDE019F1-6CAB-4496-9534-24DD24549B8B}" presName="hierRoot2" presStyleCnt="0">
        <dgm:presLayoutVars>
          <dgm:hierBranch val="init"/>
        </dgm:presLayoutVars>
      </dgm:prSet>
      <dgm:spPr/>
    </dgm:pt>
    <dgm:pt modelId="{C1B2EAA2-1287-4B28-8AAC-3EA336E40D77}" type="pres">
      <dgm:prSet presAssocID="{CDE019F1-6CAB-4496-9534-24DD24549B8B}" presName="rootComposite" presStyleCnt="0"/>
      <dgm:spPr/>
    </dgm:pt>
    <dgm:pt modelId="{573D6707-8577-4A32-88C3-31DAB713C447}" type="pres">
      <dgm:prSet presAssocID="{CDE019F1-6CAB-4496-9534-24DD24549B8B}" presName="rootText" presStyleLbl="node3" presStyleIdx="4" presStyleCnt="15" custScaleX="164815" custScaleY="323292" custLinFactNeighborX="440" custLinFactNeighborY="-154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D62B034-4C96-4543-B5F4-F2778E80A06B}" type="pres">
      <dgm:prSet presAssocID="{CDE019F1-6CAB-4496-9534-24DD24549B8B}" presName="rootConnector" presStyleLbl="node3" presStyleIdx="4" presStyleCnt="15"/>
      <dgm:spPr/>
      <dgm:t>
        <a:bodyPr/>
        <a:lstStyle/>
        <a:p>
          <a:endParaRPr lang="ru-RU"/>
        </a:p>
      </dgm:t>
    </dgm:pt>
    <dgm:pt modelId="{3EA93C58-ACEF-43E4-8D21-177042CEA433}" type="pres">
      <dgm:prSet presAssocID="{CDE019F1-6CAB-4496-9534-24DD24549B8B}" presName="hierChild4" presStyleCnt="0"/>
      <dgm:spPr/>
    </dgm:pt>
    <dgm:pt modelId="{E98AF665-9C6B-4D76-ABD6-B2D8D1FBB236}" type="pres">
      <dgm:prSet presAssocID="{CDE019F1-6CAB-4496-9534-24DD24549B8B}" presName="hierChild5" presStyleCnt="0"/>
      <dgm:spPr/>
    </dgm:pt>
    <dgm:pt modelId="{EE3556C1-EB75-4705-B0BE-7D8C2A404B8F}" type="pres">
      <dgm:prSet presAssocID="{7EA8A4A4-6BD6-42B9-B02C-542A6F42867E}" presName="Name37" presStyleLbl="parChTrans1D3" presStyleIdx="5" presStyleCnt="15"/>
      <dgm:spPr/>
      <dgm:t>
        <a:bodyPr/>
        <a:lstStyle/>
        <a:p>
          <a:endParaRPr lang="ru-RU"/>
        </a:p>
      </dgm:t>
    </dgm:pt>
    <dgm:pt modelId="{5B3AE34C-9CF8-4818-8A73-F44023CAE114}" type="pres">
      <dgm:prSet presAssocID="{FF0E951D-36FB-485B-87F8-57E7FEBAA5DB}" presName="hierRoot2" presStyleCnt="0">
        <dgm:presLayoutVars>
          <dgm:hierBranch val="init"/>
        </dgm:presLayoutVars>
      </dgm:prSet>
      <dgm:spPr/>
    </dgm:pt>
    <dgm:pt modelId="{433427B2-B242-4ECF-8542-A1A533938D52}" type="pres">
      <dgm:prSet presAssocID="{FF0E951D-36FB-485B-87F8-57E7FEBAA5DB}" presName="rootComposite" presStyleCnt="0"/>
      <dgm:spPr/>
    </dgm:pt>
    <dgm:pt modelId="{E150B662-AAFE-4988-AED9-FCB64B010490}" type="pres">
      <dgm:prSet presAssocID="{FF0E951D-36FB-485B-87F8-57E7FEBAA5DB}" presName="rootText" presStyleLbl="node3" presStyleIdx="5" presStyleCnt="15" custScaleX="164815" custScaleY="358463" custLinFactNeighborX="440" custLinFactNeighborY="-226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DD2C2C0-5F8C-47B3-8B88-B4B228D1D893}" type="pres">
      <dgm:prSet presAssocID="{FF0E951D-36FB-485B-87F8-57E7FEBAA5DB}" presName="rootConnector" presStyleLbl="node3" presStyleIdx="5" presStyleCnt="15"/>
      <dgm:spPr/>
      <dgm:t>
        <a:bodyPr/>
        <a:lstStyle/>
        <a:p>
          <a:endParaRPr lang="ru-RU"/>
        </a:p>
      </dgm:t>
    </dgm:pt>
    <dgm:pt modelId="{2D68224B-62BD-4AD6-97CA-936E238EDB1F}" type="pres">
      <dgm:prSet presAssocID="{FF0E951D-36FB-485B-87F8-57E7FEBAA5DB}" presName="hierChild4" presStyleCnt="0"/>
      <dgm:spPr/>
    </dgm:pt>
    <dgm:pt modelId="{F9E4BF57-6FA1-4CBB-823A-1B96BFBA6DE9}" type="pres">
      <dgm:prSet presAssocID="{FF0E951D-36FB-485B-87F8-57E7FEBAA5DB}" presName="hierChild5" presStyleCnt="0"/>
      <dgm:spPr/>
    </dgm:pt>
    <dgm:pt modelId="{95133D64-F22E-49B2-B6AB-E2C79F26DEAC}" type="pres">
      <dgm:prSet presAssocID="{B9BF34B4-A443-42D9-B763-3A5ECE603C06}" presName="hierChild5" presStyleCnt="0"/>
      <dgm:spPr/>
    </dgm:pt>
    <dgm:pt modelId="{752D35BF-5EFF-4233-A838-4CBC774172B2}" type="pres">
      <dgm:prSet presAssocID="{615D7B70-655E-4B46-9F9D-595A4BD856FF}" presName="Name37" presStyleLbl="parChTrans1D2" presStyleIdx="2" presStyleCnt="5"/>
      <dgm:spPr/>
      <dgm:t>
        <a:bodyPr/>
        <a:lstStyle/>
        <a:p>
          <a:endParaRPr lang="ru-RU"/>
        </a:p>
      </dgm:t>
    </dgm:pt>
    <dgm:pt modelId="{559252EC-EB1A-4431-9155-2510B86F85D6}" type="pres">
      <dgm:prSet presAssocID="{8FC4256C-430D-4129-8C3F-6FEC197182C3}" presName="hierRoot2" presStyleCnt="0">
        <dgm:presLayoutVars>
          <dgm:hierBranch val="init"/>
        </dgm:presLayoutVars>
      </dgm:prSet>
      <dgm:spPr/>
    </dgm:pt>
    <dgm:pt modelId="{361D755E-7B88-47C3-8B75-9B3A0FFE47E4}" type="pres">
      <dgm:prSet presAssocID="{8FC4256C-430D-4129-8C3F-6FEC197182C3}" presName="rootComposite" presStyleCnt="0"/>
      <dgm:spPr/>
    </dgm:pt>
    <dgm:pt modelId="{8C84AB61-5383-4461-ABF1-F9C039BBB573}" type="pres">
      <dgm:prSet presAssocID="{8FC4256C-430D-4129-8C3F-6FEC197182C3}" presName="rootText" presStyleLbl="node2" presStyleIdx="2" presStyleCnt="5" custScaleX="195643" custScaleY="150855" custLinFactNeighborX="31010" custLinFactNeighborY="-457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9FC0511-B052-4052-A9CA-75F555BE17BA}" type="pres">
      <dgm:prSet presAssocID="{8FC4256C-430D-4129-8C3F-6FEC197182C3}" presName="rootConnector" presStyleLbl="node2" presStyleIdx="2" presStyleCnt="5"/>
      <dgm:spPr/>
      <dgm:t>
        <a:bodyPr/>
        <a:lstStyle/>
        <a:p>
          <a:endParaRPr lang="ru-RU"/>
        </a:p>
      </dgm:t>
    </dgm:pt>
    <dgm:pt modelId="{2D6847A8-2440-481C-B88B-B419FEF3F400}" type="pres">
      <dgm:prSet presAssocID="{8FC4256C-430D-4129-8C3F-6FEC197182C3}" presName="hierChild4" presStyleCnt="0"/>
      <dgm:spPr/>
    </dgm:pt>
    <dgm:pt modelId="{665B9E49-1B96-4177-8B2A-21AAEE257642}" type="pres">
      <dgm:prSet presAssocID="{80F0DA02-F15B-4ABD-A477-001450CE0F94}" presName="Name37" presStyleLbl="parChTrans1D3" presStyleIdx="6" presStyleCnt="15"/>
      <dgm:spPr/>
      <dgm:t>
        <a:bodyPr/>
        <a:lstStyle/>
        <a:p>
          <a:endParaRPr lang="ru-RU"/>
        </a:p>
      </dgm:t>
    </dgm:pt>
    <dgm:pt modelId="{5403C502-BD37-4EC9-8C0D-2F6A98A38A40}" type="pres">
      <dgm:prSet presAssocID="{4B6A492D-98D2-4AE3-BBCB-9C9A78DD0DB5}" presName="hierRoot2" presStyleCnt="0">
        <dgm:presLayoutVars>
          <dgm:hierBranch val="init"/>
        </dgm:presLayoutVars>
      </dgm:prSet>
      <dgm:spPr/>
    </dgm:pt>
    <dgm:pt modelId="{990A03AE-324D-4D0F-A0E6-0D123F97B603}" type="pres">
      <dgm:prSet presAssocID="{4B6A492D-98D2-4AE3-BBCB-9C9A78DD0DB5}" presName="rootComposite" presStyleCnt="0"/>
      <dgm:spPr/>
    </dgm:pt>
    <dgm:pt modelId="{1A084291-36DC-41B2-A5C0-7C9F583F8075}" type="pres">
      <dgm:prSet presAssocID="{4B6A492D-98D2-4AE3-BBCB-9C9A78DD0DB5}" presName="rootText" presStyleLbl="node3" presStyleIdx="6" presStyleCnt="15" custScaleX="160681" custScaleY="320979" custLinFactNeighborX="4574" custLinFactNeighborY="-140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E53E8B0-5D9C-46BD-B67E-E6C874226D67}" type="pres">
      <dgm:prSet presAssocID="{4B6A492D-98D2-4AE3-BBCB-9C9A78DD0DB5}" presName="rootConnector" presStyleLbl="node3" presStyleIdx="6" presStyleCnt="15"/>
      <dgm:spPr/>
      <dgm:t>
        <a:bodyPr/>
        <a:lstStyle/>
        <a:p>
          <a:endParaRPr lang="ru-RU"/>
        </a:p>
      </dgm:t>
    </dgm:pt>
    <dgm:pt modelId="{DE6FB0C4-5A42-442E-8B90-2BDD8C73330F}" type="pres">
      <dgm:prSet presAssocID="{4B6A492D-98D2-4AE3-BBCB-9C9A78DD0DB5}" presName="hierChild4" presStyleCnt="0"/>
      <dgm:spPr/>
    </dgm:pt>
    <dgm:pt modelId="{16EF85B5-1665-4B63-8EF1-824DA89C526D}" type="pres">
      <dgm:prSet presAssocID="{4B6A492D-98D2-4AE3-BBCB-9C9A78DD0DB5}" presName="hierChild5" presStyleCnt="0"/>
      <dgm:spPr/>
    </dgm:pt>
    <dgm:pt modelId="{BCC1C037-A2E0-4E55-B2EA-75C72119AAB7}" type="pres">
      <dgm:prSet presAssocID="{6B4EF742-C047-49A0-8E8E-23A65CA58C17}" presName="Name37" presStyleLbl="parChTrans1D3" presStyleIdx="7" presStyleCnt="15"/>
      <dgm:spPr/>
      <dgm:t>
        <a:bodyPr/>
        <a:lstStyle/>
        <a:p>
          <a:endParaRPr lang="ru-RU"/>
        </a:p>
      </dgm:t>
    </dgm:pt>
    <dgm:pt modelId="{0556A599-EE6C-4040-9C5C-2C7B7A2C6CEB}" type="pres">
      <dgm:prSet presAssocID="{2D7B02CD-0067-408D-9C50-4D4065A48BB5}" presName="hierRoot2" presStyleCnt="0">
        <dgm:presLayoutVars>
          <dgm:hierBranch val="init"/>
        </dgm:presLayoutVars>
      </dgm:prSet>
      <dgm:spPr/>
    </dgm:pt>
    <dgm:pt modelId="{93BC1AE0-3C17-405E-BB57-E3A842E43DAF}" type="pres">
      <dgm:prSet presAssocID="{2D7B02CD-0067-408D-9C50-4D4065A48BB5}" presName="rootComposite" presStyleCnt="0"/>
      <dgm:spPr/>
    </dgm:pt>
    <dgm:pt modelId="{B77D638A-AA07-462B-A31C-1B381E3594C3}" type="pres">
      <dgm:prSet presAssocID="{2D7B02CD-0067-408D-9C50-4D4065A48BB5}" presName="rootText" presStyleLbl="node3" presStyleIdx="7" presStyleCnt="15" custScaleX="164815" custScaleY="323292" custLinFactNeighborX="440" custLinFactNeighborY="-154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982CF2C-4BBB-4952-BD3B-F99BC93D9F00}" type="pres">
      <dgm:prSet presAssocID="{2D7B02CD-0067-408D-9C50-4D4065A48BB5}" presName="rootConnector" presStyleLbl="node3" presStyleIdx="7" presStyleCnt="15"/>
      <dgm:spPr/>
      <dgm:t>
        <a:bodyPr/>
        <a:lstStyle/>
        <a:p>
          <a:endParaRPr lang="ru-RU"/>
        </a:p>
      </dgm:t>
    </dgm:pt>
    <dgm:pt modelId="{954B7A93-0356-47E1-BA6F-C2E9EC1731DA}" type="pres">
      <dgm:prSet presAssocID="{2D7B02CD-0067-408D-9C50-4D4065A48BB5}" presName="hierChild4" presStyleCnt="0"/>
      <dgm:spPr/>
    </dgm:pt>
    <dgm:pt modelId="{3C63B8C6-8EB0-413E-8691-DD6E95CF2078}" type="pres">
      <dgm:prSet presAssocID="{2D7B02CD-0067-408D-9C50-4D4065A48BB5}" presName="hierChild5" presStyleCnt="0"/>
      <dgm:spPr/>
    </dgm:pt>
    <dgm:pt modelId="{0D162765-C408-4519-98BB-768E70CB5701}" type="pres">
      <dgm:prSet presAssocID="{5F51CE1A-6173-4797-9E27-F9F7E72A93F4}" presName="Name37" presStyleLbl="parChTrans1D3" presStyleIdx="8" presStyleCnt="15"/>
      <dgm:spPr/>
      <dgm:t>
        <a:bodyPr/>
        <a:lstStyle/>
        <a:p>
          <a:endParaRPr lang="ru-RU"/>
        </a:p>
      </dgm:t>
    </dgm:pt>
    <dgm:pt modelId="{25D9AC6B-7EA0-4EA8-9101-C5A2FE8C0901}" type="pres">
      <dgm:prSet presAssocID="{F4E21119-877B-4D13-9450-2EF8A1C155FB}" presName="hierRoot2" presStyleCnt="0">
        <dgm:presLayoutVars>
          <dgm:hierBranch val="init"/>
        </dgm:presLayoutVars>
      </dgm:prSet>
      <dgm:spPr/>
    </dgm:pt>
    <dgm:pt modelId="{F9FAE497-6B4F-46E8-B681-F46E1D74DD2B}" type="pres">
      <dgm:prSet presAssocID="{F4E21119-877B-4D13-9450-2EF8A1C155FB}" presName="rootComposite" presStyleCnt="0"/>
      <dgm:spPr/>
    </dgm:pt>
    <dgm:pt modelId="{0E369B1D-31AB-4671-BB20-2BFC112C61EF}" type="pres">
      <dgm:prSet presAssocID="{F4E21119-877B-4D13-9450-2EF8A1C155FB}" presName="rootText" presStyleLbl="node3" presStyleIdx="8" presStyleCnt="15" custScaleX="164815" custScaleY="358463" custLinFactNeighborX="440" custLinFactNeighborY="-226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0D16BF-4433-43D2-9CF0-117340680B41}" type="pres">
      <dgm:prSet presAssocID="{F4E21119-877B-4D13-9450-2EF8A1C155FB}" presName="rootConnector" presStyleLbl="node3" presStyleIdx="8" presStyleCnt="15"/>
      <dgm:spPr/>
      <dgm:t>
        <a:bodyPr/>
        <a:lstStyle/>
        <a:p>
          <a:endParaRPr lang="ru-RU"/>
        </a:p>
      </dgm:t>
    </dgm:pt>
    <dgm:pt modelId="{06F12A89-BEDD-43C8-B8B0-0D7F67F06D7B}" type="pres">
      <dgm:prSet presAssocID="{F4E21119-877B-4D13-9450-2EF8A1C155FB}" presName="hierChild4" presStyleCnt="0"/>
      <dgm:spPr/>
    </dgm:pt>
    <dgm:pt modelId="{25D67E9B-ED76-4DB2-9AD2-6CE48559A293}" type="pres">
      <dgm:prSet presAssocID="{F4E21119-877B-4D13-9450-2EF8A1C155FB}" presName="hierChild5" presStyleCnt="0"/>
      <dgm:spPr/>
    </dgm:pt>
    <dgm:pt modelId="{68BE22FE-8523-449C-B7C4-D3847C380B6B}" type="pres">
      <dgm:prSet presAssocID="{8FC4256C-430D-4129-8C3F-6FEC197182C3}" presName="hierChild5" presStyleCnt="0"/>
      <dgm:spPr/>
    </dgm:pt>
    <dgm:pt modelId="{B3787A7C-1CF8-4C78-AC6D-374B109309EA}" type="pres">
      <dgm:prSet presAssocID="{FAFE77CB-BC2C-475B-B688-FCAD48D60ED9}" presName="Name37" presStyleLbl="parChTrans1D2" presStyleIdx="3" presStyleCnt="5"/>
      <dgm:spPr/>
      <dgm:t>
        <a:bodyPr/>
        <a:lstStyle/>
        <a:p>
          <a:endParaRPr lang="ru-RU"/>
        </a:p>
      </dgm:t>
    </dgm:pt>
    <dgm:pt modelId="{816392D4-AF73-4DF6-B975-41B7FA3AF31A}" type="pres">
      <dgm:prSet presAssocID="{E01CBB67-E33F-4C76-A099-9E30C29D4DD2}" presName="hierRoot2" presStyleCnt="0">
        <dgm:presLayoutVars>
          <dgm:hierBranch val="init"/>
        </dgm:presLayoutVars>
      </dgm:prSet>
      <dgm:spPr/>
    </dgm:pt>
    <dgm:pt modelId="{9A04AE0F-B280-4ACA-8DB3-999211CA6DD7}" type="pres">
      <dgm:prSet presAssocID="{E01CBB67-E33F-4C76-A099-9E30C29D4DD2}" presName="rootComposite" presStyleCnt="0"/>
      <dgm:spPr/>
    </dgm:pt>
    <dgm:pt modelId="{B68505CD-882C-42B6-A602-AA8C7E531135}" type="pres">
      <dgm:prSet presAssocID="{E01CBB67-E33F-4C76-A099-9E30C29D4DD2}" presName="rootText" presStyleLbl="node2" presStyleIdx="3" presStyleCnt="5" custScaleX="187950" custScaleY="150855" custLinFactNeighborX="31010" custLinFactNeighborY="-457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0596C1D-40EB-4329-8BA4-199F3CF708BA}" type="pres">
      <dgm:prSet presAssocID="{E01CBB67-E33F-4C76-A099-9E30C29D4DD2}" presName="rootConnector" presStyleLbl="node2" presStyleIdx="3" presStyleCnt="5"/>
      <dgm:spPr/>
      <dgm:t>
        <a:bodyPr/>
        <a:lstStyle/>
        <a:p>
          <a:endParaRPr lang="ru-RU"/>
        </a:p>
      </dgm:t>
    </dgm:pt>
    <dgm:pt modelId="{649BC3E6-B756-4AB8-BFCD-2231AFC5D078}" type="pres">
      <dgm:prSet presAssocID="{E01CBB67-E33F-4C76-A099-9E30C29D4DD2}" presName="hierChild4" presStyleCnt="0"/>
      <dgm:spPr/>
    </dgm:pt>
    <dgm:pt modelId="{A77FA318-6294-4251-A660-98AE41B72258}" type="pres">
      <dgm:prSet presAssocID="{27810923-E2C3-4D6A-9CAC-48064DB82AFA}" presName="Name37" presStyleLbl="parChTrans1D3" presStyleIdx="9" presStyleCnt="15"/>
      <dgm:spPr/>
      <dgm:t>
        <a:bodyPr/>
        <a:lstStyle/>
        <a:p>
          <a:endParaRPr lang="ru-RU"/>
        </a:p>
      </dgm:t>
    </dgm:pt>
    <dgm:pt modelId="{622B2F49-E6DF-4C8E-A86D-D86853D3309F}" type="pres">
      <dgm:prSet presAssocID="{B27D035F-3E02-4FB3-B7D4-A74760D72C76}" presName="hierRoot2" presStyleCnt="0">
        <dgm:presLayoutVars>
          <dgm:hierBranch val="init"/>
        </dgm:presLayoutVars>
      </dgm:prSet>
      <dgm:spPr/>
    </dgm:pt>
    <dgm:pt modelId="{F0A0891B-C846-4979-B009-DC063C588D37}" type="pres">
      <dgm:prSet presAssocID="{B27D035F-3E02-4FB3-B7D4-A74760D72C76}" presName="rootComposite" presStyleCnt="0"/>
      <dgm:spPr/>
    </dgm:pt>
    <dgm:pt modelId="{EBA3392F-EB6B-45EB-87BD-015D5E4BD1C4}" type="pres">
      <dgm:prSet presAssocID="{B27D035F-3E02-4FB3-B7D4-A74760D72C76}" presName="rootText" presStyleLbl="node3" presStyleIdx="9" presStyleCnt="15" custScaleX="160681" custScaleY="320979" custLinFactNeighborX="4574" custLinFactNeighborY="-106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7CEFD78-619D-440D-A370-46A0A7D95C1F}" type="pres">
      <dgm:prSet presAssocID="{B27D035F-3E02-4FB3-B7D4-A74760D72C76}" presName="rootConnector" presStyleLbl="node3" presStyleIdx="9" presStyleCnt="15"/>
      <dgm:spPr/>
      <dgm:t>
        <a:bodyPr/>
        <a:lstStyle/>
        <a:p>
          <a:endParaRPr lang="ru-RU"/>
        </a:p>
      </dgm:t>
    </dgm:pt>
    <dgm:pt modelId="{602A17C0-BB69-46A6-8286-E47BC603239E}" type="pres">
      <dgm:prSet presAssocID="{B27D035F-3E02-4FB3-B7D4-A74760D72C76}" presName="hierChild4" presStyleCnt="0"/>
      <dgm:spPr/>
    </dgm:pt>
    <dgm:pt modelId="{2CDEB60D-0777-4668-82FB-37BD9554D3BC}" type="pres">
      <dgm:prSet presAssocID="{B27D035F-3E02-4FB3-B7D4-A74760D72C76}" presName="hierChild5" presStyleCnt="0"/>
      <dgm:spPr/>
    </dgm:pt>
    <dgm:pt modelId="{BE0C0B1D-561D-4AE7-96D9-FCDE486FEE2E}" type="pres">
      <dgm:prSet presAssocID="{29CEFA84-BC90-4EB3-88C5-6443ED5977CD}" presName="Name37" presStyleLbl="parChTrans1D3" presStyleIdx="10" presStyleCnt="15"/>
      <dgm:spPr/>
      <dgm:t>
        <a:bodyPr/>
        <a:lstStyle/>
        <a:p>
          <a:endParaRPr lang="ru-RU"/>
        </a:p>
      </dgm:t>
    </dgm:pt>
    <dgm:pt modelId="{3582FA61-2A83-4F16-BCED-33DA337F2218}" type="pres">
      <dgm:prSet presAssocID="{1EADFDAE-0A69-499D-A3E1-9A61B2BE47C6}" presName="hierRoot2" presStyleCnt="0">
        <dgm:presLayoutVars>
          <dgm:hierBranch val="init"/>
        </dgm:presLayoutVars>
      </dgm:prSet>
      <dgm:spPr/>
    </dgm:pt>
    <dgm:pt modelId="{307980C8-C1A0-45B8-BBAA-F35D27EB2FAA}" type="pres">
      <dgm:prSet presAssocID="{1EADFDAE-0A69-499D-A3E1-9A61B2BE47C6}" presName="rootComposite" presStyleCnt="0"/>
      <dgm:spPr/>
    </dgm:pt>
    <dgm:pt modelId="{BECC8158-BB7B-4D6F-8EEB-C97E6B549A8A}" type="pres">
      <dgm:prSet presAssocID="{1EADFDAE-0A69-499D-A3E1-9A61B2BE47C6}" presName="rootText" presStyleLbl="node3" presStyleIdx="10" presStyleCnt="15" custScaleX="164815" custScaleY="323292" custLinFactNeighborX="440" custLinFactNeighborY="-154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CF3B9A4-E576-48AE-B9EC-7782A60525AA}" type="pres">
      <dgm:prSet presAssocID="{1EADFDAE-0A69-499D-A3E1-9A61B2BE47C6}" presName="rootConnector" presStyleLbl="node3" presStyleIdx="10" presStyleCnt="15"/>
      <dgm:spPr/>
      <dgm:t>
        <a:bodyPr/>
        <a:lstStyle/>
        <a:p>
          <a:endParaRPr lang="ru-RU"/>
        </a:p>
      </dgm:t>
    </dgm:pt>
    <dgm:pt modelId="{B50AFC4C-D420-40A9-89E6-263B011A348E}" type="pres">
      <dgm:prSet presAssocID="{1EADFDAE-0A69-499D-A3E1-9A61B2BE47C6}" presName="hierChild4" presStyleCnt="0"/>
      <dgm:spPr/>
    </dgm:pt>
    <dgm:pt modelId="{B90F77E8-06C5-40D7-8387-2BE856F8A7FB}" type="pres">
      <dgm:prSet presAssocID="{1EADFDAE-0A69-499D-A3E1-9A61B2BE47C6}" presName="hierChild5" presStyleCnt="0"/>
      <dgm:spPr/>
    </dgm:pt>
    <dgm:pt modelId="{3BD9D8B3-344E-4CB3-BF65-BA0FC47F21A4}" type="pres">
      <dgm:prSet presAssocID="{44E04453-C582-4F94-A9F8-87839210FBC3}" presName="Name37" presStyleLbl="parChTrans1D3" presStyleIdx="11" presStyleCnt="15"/>
      <dgm:spPr/>
      <dgm:t>
        <a:bodyPr/>
        <a:lstStyle/>
        <a:p>
          <a:endParaRPr lang="ru-RU"/>
        </a:p>
      </dgm:t>
    </dgm:pt>
    <dgm:pt modelId="{CA2CA7C3-F137-4E54-A454-7B529A7252C7}" type="pres">
      <dgm:prSet presAssocID="{4BB33B11-0B37-4CF1-ACA2-BAE69DC4C444}" presName="hierRoot2" presStyleCnt="0">
        <dgm:presLayoutVars>
          <dgm:hierBranch val="init"/>
        </dgm:presLayoutVars>
      </dgm:prSet>
      <dgm:spPr/>
    </dgm:pt>
    <dgm:pt modelId="{58DDF97B-06E1-4FDA-9118-F5D07CB3B26C}" type="pres">
      <dgm:prSet presAssocID="{4BB33B11-0B37-4CF1-ACA2-BAE69DC4C444}" presName="rootComposite" presStyleCnt="0"/>
      <dgm:spPr/>
    </dgm:pt>
    <dgm:pt modelId="{78B129A0-013C-432A-863B-FF672E598999}" type="pres">
      <dgm:prSet presAssocID="{4BB33B11-0B37-4CF1-ACA2-BAE69DC4C444}" presName="rootText" presStyleLbl="node3" presStyleIdx="11" presStyleCnt="15" custScaleX="164815" custScaleY="358463" custLinFactNeighborX="440" custLinFactNeighborY="-226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C9BDDA-6440-47C2-8EB8-7CCFF672DCEC}" type="pres">
      <dgm:prSet presAssocID="{4BB33B11-0B37-4CF1-ACA2-BAE69DC4C444}" presName="rootConnector" presStyleLbl="node3" presStyleIdx="11" presStyleCnt="15"/>
      <dgm:spPr/>
      <dgm:t>
        <a:bodyPr/>
        <a:lstStyle/>
        <a:p>
          <a:endParaRPr lang="ru-RU"/>
        </a:p>
      </dgm:t>
    </dgm:pt>
    <dgm:pt modelId="{362BBAA1-7228-48C7-AB46-D6DAAB86B5AD}" type="pres">
      <dgm:prSet presAssocID="{4BB33B11-0B37-4CF1-ACA2-BAE69DC4C444}" presName="hierChild4" presStyleCnt="0"/>
      <dgm:spPr/>
    </dgm:pt>
    <dgm:pt modelId="{804ABDE1-ECD3-4B28-87CD-C1F251BF433D}" type="pres">
      <dgm:prSet presAssocID="{4BB33B11-0B37-4CF1-ACA2-BAE69DC4C444}" presName="hierChild5" presStyleCnt="0"/>
      <dgm:spPr/>
    </dgm:pt>
    <dgm:pt modelId="{8B4F3109-5B5C-4DE3-99F2-63E6396CC50D}" type="pres">
      <dgm:prSet presAssocID="{E01CBB67-E33F-4C76-A099-9E30C29D4DD2}" presName="hierChild5" presStyleCnt="0"/>
      <dgm:spPr/>
    </dgm:pt>
    <dgm:pt modelId="{0EE9DD44-2CE0-43AC-A1E0-CE6A7EADCFDC}" type="pres">
      <dgm:prSet presAssocID="{309C2D42-4414-4B20-8F3D-C2C5481EE8EF}" presName="Name37" presStyleLbl="parChTrans1D2" presStyleIdx="4" presStyleCnt="5"/>
      <dgm:spPr/>
      <dgm:t>
        <a:bodyPr/>
        <a:lstStyle/>
        <a:p>
          <a:endParaRPr lang="ru-RU"/>
        </a:p>
      </dgm:t>
    </dgm:pt>
    <dgm:pt modelId="{C077D82E-603A-435F-92D6-78B01D4D240F}" type="pres">
      <dgm:prSet presAssocID="{67568DA1-0B0B-4446-A61A-AB9F70EAA83A}" presName="hierRoot2" presStyleCnt="0">
        <dgm:presLayoutVars>
          <dgm:hierBranch val="init"/>
        </dgm:presLayoutVars>
      </dgm:prSet>
      <dgm:spPr/>
    </dgm:pt>
    <dgm:pt modelId="{D65AB45B-5761-4816-8A50-CC845B6F77AC}" type="pres">
      <dgm:prSet presAssocID="{67568DA1-0B0B-4446-A61A-AB9F70EAA83A}" presName="rootComposite" presStyleCnt="0"/>
      <dgm:spPr/>
    </dgm:pt>
    <dgm:pt modelId="{B150BA31-B2B9-45DB-96B3-9EEA0B42709F}" type="pres">
      <dgm:prSet presAssocID="{67568DA1-0B0B-4446-A61A-AB9F70EAA83A}" presName="rootText" presStyleLbl="node2" presStyleIdx="4" presStyleCnt="5" custScaleX="178994" custScaleY="150855" custLinFactNeighborX="31010" custLinFactNeighborY="-457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A47E5B8-2F7C-429E-A81D-C76D2D327E30}" type="pres">
      <dgm:prSet presAssocID="{67568DA1-0B0B-4446-A61A-AB9F70EAA83A}" presName="rootConnector" presStyleLbl="node2" presStyleIdx="4" presStyleCnt="5"/>
      <dgm:spPr/>
      <dgm:t>
        <a:bodyPr/>
        <a:lstStyle/>
        <a:p>
          <a:endParaRPr lang="ru-RU"/>
        </a:p>
      </dgm:t>
    </dgm:pt>
    <dgm:pt modelId="{86CE04E6-EA29-4E9F-A053-48A3D40977BC}" type="pres">
      <dgm:prSet presAssocID="{67568DA1-0B0B-4446-A61A-AB9F70EAA83A}" presName="hierChild4" presStyleCnt="0"/>
      <dgm:spPr/>
    </dgm:pt>
    <dgm:pt modelId="{18B77DE0-B889-496E-8245-601678443BB2}" type="pres">
      <dgm:prSet presAssocID="{7D3DC97D-3E8F-4F18-9CA7-2FE25C5D30C1}" presName="Name37" presStyleLbl="parChTrans1D3" presStyleIdx="12" presStyleCnt="15"/>
      <dgm:spPr/>
      <dgm:t>
        <a:bodyPr/>
        <a:lstStyle/>
        <a:p>
          <a:endParaRPr lang="ru-RU"/>
        </a:p>
      </dgm:t>
    </dgm:pt>
    <dgm:pt modelId="{15D6B69E-8BE4-4543-9CC8-7D513D1482C5}" type="pres">
      <dgm:prSet presAssocID="{3BBB6C1C-F0AB-4E68-A544-B3270CCD90D4}" presName="hierRoot2" presStyleCnt="0">
        <dgm:presLayoutVars>
          <dgm:hierBranch val="init"/>
        </dgm:presLayoutVars>
      </dgm:prSet>
      <dgm:spPr/>
    </dgm:pt>
    <dgm:pt modelId="{0123E4F7-5363-4762-AE16-BDC772B1C58F}" type="pres">
      <dgm:prSet presAssocID="{3BBB6C1C-F0AB-4E68-A544-B3270CCD90D4}" presName="rootComposite" presStyleCnt="0"/>
      <dgm:spPr/>
    </dgm:pt>
    <dgm:pt modelId="{3D75190D-6CCA-4883-9E7F-F28BF8E1ADB8}" type="pres">
      <dgm:prSet presAssocID="{3BBB6C1C-F0AB-4E68-A544-B3270CCD90D4}" presName="rootText" presStyleLbl="node3" presStyleIdx="12" presStyleCnt="15" custScaleX="160681" custScaleY="320979" custLinFactNeighborX="4574" custLinFactNeighborY="-106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666AF6-112E-4F47-8C66-ED3FC44799C8}" type="pres">
      <dgm:prSet presAssocID="{3BBB6C1C-F0AB-4E68-A544-B3270CCD90D4}" presName="rootConnector" presStyleLbl="node3" presStyleIdx="12" presStyleCnt="15"/>
      <dgm:spPr/>
      <dgm:t>
        <a:bodyPr/>
        <a:lstStyle/>
        <a:p>
          <a:endParaRPr lang="ru-RU"/>
        </a:p>
      </dgm:t>
    </dgm:pt>
    <dgm:pt modelId="{66D74151-9F35-4647-B51F-4CE63907CCB4}" type="pres">
      <dgm:prSet presAssocID="{3BBB6C1C-F0AB-4E68-A544-B3270CCD90D4}" presName="hierChild4" presStyleCnt="0"/>
      <dgm:spPr/>
    </dgm:pt>
    <dgm:pt modelId="{F1302518-A7EF-4528-97C4-8DD338B6D04E}" type="pres">
      <dgm:prSet presAssocID="{3BBB6C1C-F0AB-4E68-A544-B3270CCD90D4}" presName="hierChild5" presStyleCnt="0"/>
      <dgm:spPr/>
    </dgm:pt>
    <dgm:pt modelId="{7655E28E-42D3-4099-AD8C-3537703E0AAA}" type="pres">
      <dgm:prSet presAssocID="{BDE4865E-BFDD-4301-86CC-D5EB588C32D5}" presName="Name37" presStyleLbl="parChTrans1D3" presStyleIdx="13" presStyleCnt="15"/>
      <dgm:spPr/>
      <dgm:t>
        <a:bodyPr/>
        <a:lstStyle/>
        <a:p>
          <a:endParaRPr lang="ru-RU"/>
        </a:p>
      </dgm:t>
    </dgm:pt>
    <dgm:pt modelId="{46CAC08A-E743-486C-A1A5-2CC3DF73BC1B}" type="pres">
      <dgm:prSet presAssocID="{E70057A1-441E-4D67-B91B-78C22AB757B3}" presName="hierRoot2" presStyleCnt="0">
        <dgm:presLayoutVars>
          <dgm:hierBranch val="init"/>
        </dgm:presLayoutVars>
      </dgm:prSet>
      <dgm:spPr/>
    </dgm:pt>
    <dgm:pt modelId="{5412D146-057C-41DF-B6B8-3B25F2D4DBB7}" type="pres">
      <dgm:prSet presAssocID="{E70057A1-441E-4D67-B91B-78C22AB757B3}" presName="rootComposite" presStyleCnt="0"/>
      <dgm:spPr/>
    </dgm:pt>
    <dgm:pt modelId="{716ABA10-F2DB-421D-AF5D-B16C253CBCE6}" type="pres">
      <dgm:prSet presAssocID="{E70057A1-441E-4D67-B91B-78C22AB757B3}" presName="rootText" presStyleLbl="node3" presStyleIdx="13" presStyleCnt="15" custScaleX="164815" custScaleY="323292" custLinFactNeighborX="440" custLinFactNeighborY="-154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A68D85B-4110-4F0D-B146-49AA71C9A686}" type="pres">
      <dgm:prSet presAssocID="{E70057A1-441E-4D67-B91B-78C22AB757B3}" presName="rootConnector" presStyleLbl="node3" presStyleIdx="13" presStyleCnt="15"/>
      <dgm:spPr/>
      <dgm:t>
        <a:bodyPr/>
        <a:lstStyle/>
        <a:p>
          <a:endParaRPr lang="ru-RU"/>
        </a:p>
      </dgm:t>
    </dgm:pt>
    <dgm:pt modelId="{2B79CA4B-5615-405C-9B40-D7C5F90124E3}" type="pres">
      <dgm:prSet presAssocID="{E70057A1-441E-4D67-B91B-78C22AB757B3}" presName="hierChild4" presStyleCnt="0"/>
      <dgm:spPr/>
    </dgm:pt>
    <dgm:pt modelId="{6F39495A-230F-4C54-B76D-D081A668A2DD}" type="pres">
      <dgm:prSet presAssocID="{E70057A1-441E-4D67-B91B-78C22AB757B3}" presName="hierChild5" presStyleCnt="0"/>
      <dgm:spPr/>
    </dgm:pt>
    <dgm:pt modelId="{0DBDAD7F-6A2C-4102-A99F-1B7F6F11362E}" type="pres">
      <dgm:prSet presAssocID="{8112DF4A-2BAB-492E-B245-1D4B9C50F3C9}" presName="Name37" presStyleLbl="parChTrans1D3" presStyleIdx="14" presStyleCnt="15"/>
      <dgm:spPr/>
      <dgm:t>
        <a:bodyPr/>
        <a:lstStyle/>
        <a:p>
          <a:endParaRPr lang="ru-RU"/>
        </a:p>
      </dgm:t>
    </dgm:pt>
    <dgm:pt modelId="{0010EC56-054A-488C-BB2A-33D95CD92B79}" type="pres">
      <dgm:prSet presAssocID="{B771C00D-8E5D-40DF-A8C8-AEDA41F80393}" presName="hierRoot2" presStyleCnt="0">
        <dgm:presLayoutVars>
          <dgm:hierBranch val="init"/>
        </dgm:presLayoutVars>
      </dgm:prSet>
      <dgm:spPr/>
    </dgm:pt>
    <dgm:pt modelId="{4C0A5E8E-74BB-41D5-9AA2-FF7254D03C63}" type="pres">
      <dgm:prSet presAssocID="{B771C00D-8E5D-40DF-A8C8-AEDA41F80393}" presName="rootComposite" presStyleCnt="0"/>
      <dgm:spPr/>
    </dgm:pt>
    <dgm:pt modelId="{D52FF9FF-6E70-4FBE-AB2C-2B42D0C118AC}" type="pres">
      <dgm:prSet presAssocID="{B771C00D-8E5D-40DF-A8C8-AEDA41F80393}" presName="rootText" presStyleLbl="node3" presStyleIdx="14" presStyleCnt="15" custScaleX="164815" custScaleY="358463" custLinFactNeighborX="440" custLinFactNeighborY="-226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765E053-BD0E-4847-BCA0-57F861DDF04C}" type="pres">
      <dgm:prSet presAssocID="{B771C00D-8E5D-40DF-A8C8-AEDA41F80393}" presName="rootConnector" presStyleLbl="node3" presStyleIdx="14" presStyleCnt="15"/>
      <dgm:spPr/>
      <dgm:t>
        <a:bodyPr/>
        <a:lstStyle/>
        <a:p>
          <a:endParaRPr lang="ru-RU"/>
        </a:p>
      </dgm:t>
    </dgm:pt>
    <dgm:pt modelId="{316FB73D-4450-499E-ACD1-BCD2B6A8AB51}" type="pres">
      <dgm:prSet presAssocID="{B771C00D-8E5D-40DF-A8C8-AEDA41F80393}" presName="hierChild4" presStyleCnt="0"/>
      <dgm:spPr/>
    </dgm:pt>
    <dgm:pt modelId="{3F840796-191E-4DE3-86E3-79E587B1FD46}" type="pres">
      <dgm:prSet presAssocID="{B771C00D-8E5D-40DF-A8C8-AEDA41F80393}" presName="hierChild5" presStyleCnt="0"/>
      <dgm:spPr/>
    </dgm:pt>
    <dgm:pt modelId="{A6802348-35B8-48D0-8399-54DFA455469E}" type="pres">
      <dgm:prSet presAssocID="{67568DA1-0B0B-4446-A61A-AB9F70EAA83A}" presName="hierChild5" presStyleCnt="0"/>
      <dgm:spPr/>
    </dgm:pt>
    <dgm:pt modelId="{A0D9C042-5156-4C08-86CC-B7864741F0C5}" type="pres">
      <dgm:prSet presAssocID="{6FF92025-782A-46FE-9FC7-BA681F0110AA}" presName="hierChild3" presStyleCnt="0"/>
      <dgm:spPr/>
    </dgm:pt>
  </dgm:ptLst>
  <dgm:cxnLst>
    <dgm:cxn modelId="{94EEB65F-6EF4-4F58-BF59-8CD4F8A63ECF}" type="presOf" srcId="{629C5C08-7F40-46BF-9541-C56F663EEA4F}" destId="{34A148FB-C5C1-4BA1-BC5F-A9DDE9FED589}" srcOrd="0" destOrd="0" presId="urn:microsoft.com/office/officeart/2005/8/layout/orgChart1"/>
    <dgm:cxn modelId="{6EA3F9C9-AC76-4850-B337-71FDDA0B04D6}" type="presOf" srcId="{6FF92025-782A-46FE-9FC7-BA681F0110AA}" destId="{FE0A5CAD-F5D6-418C-8D6E-73829F84F89D}" srcOrd="0" destOrd="0" presId="urn:microsoft.com/office/officeart/2005/8/layout/orgChart1"/>
    <dgm:cxn modelId="{3955DCCA-23A4-412D-89C3-17CC5599BE45}" srcId="{6FF92025-782A-46FE-9FC7-BA681F0110AA}" destId="{E01CBB67-E33F-4C76-A099-9E30C29D4DD2}" srcOrd="3" destOrd="0" parTransId="{FAFE77CB-BC2C-475B-B688-FCAD48D60ED9}" sibTransId="{71D33408-AD05-4311-B5A5-CA60DC542F9D}"/>
    <dgm:cxn modelId="{200FA2BF-7E5F-4092-81A9-075697D1C546}" type="presOf" srcId="{89F8080B-53B7-4E44-93E1-02C6E9BECA3D}" destId="{38542D6C-F9DE-433B-A1C6-85FF5FE79A5F}" srcOrd="0" destOrd="0" presId="urn:microsoft.com/office/officeart/2005/8/layout/orgChart1"/>
    <dgm:cxn modelId="{9F34239D-A203-4424-95E3-889C73DF7E13}" type="presOf" srcId="{1EADFDAE-0A69-499D-A3E1-9A61B2BE47C6}" destId="{BECC8158-BB7B-4D6F-8EEB-C97E6B549A8A}" srcOrd="0" destOrd="0" presId="urn:microsoft.com/office/officeart/2005/8/layout/orgChart1"/>
    <dgm:cxn modelId="{AE6C68BD-9AA1-481B-B545-657BF455719E}" type="presOf" srcId="{5F51CE1A-6173-4797-9E27-F9F7E72A93F4}" destId="{0D162765-C408-4519-98BB-768E70CB5701}" srcOrd="0" destOrd="0" presId="urn:microsoft.com/office/officeart/2005/8/layout/orgChart1"/>
    <dgm:cxn modelId="{D47C0F7D-8DC2-41DA-B09F-0B5CCB51149B}" type="presOf" srcId="{B27D035F-3E02-4FB3-B7D4-A74760D72C76}" destId="{C7CEFD78-619D-440D-A370-46A0A7D95C1F}" srcOrd="1" destOrd="0" presId="urn:microsoft.com/office/officeart/2005/8/layout/orgChart1"/>
    <dgm:cxn modelId="{9DE76C38-7BA0-4B49-8E12-5656697467A3}" type="presOf" srcId="{615D7B70-655E-4B46-9F9D-595A4BD856FF}" destId="{752D35BF-5EFF-4233-A838-4CBC774172B2}" srcOrd="0" destOrd="0" presId="urn:microsoft.com/office/officeart/2005/8/layout/orgChart1"/>
    <dgm:cxn modelId="{ED0EDDD5-179D-467D-8ADD-4FE54AB382B9}" type="presOf" srcId="{4D801514-E63F-48E1-AFEE-9EB2AF15EC48}" destId="{17F94E66-5AA6-423A-9C66-30D88D9D4393}" srcOrd="0" destOrd="0" presId="urn:microsoft.com/office/officeart/2005/8/layout/orgChart1"/>
    <dgm:cxn modelId="{92FDD78C-2240-4990-A935-971F1126724D}" type="presOf" srcId="{CDE019F1-6CAB-4496-9534-24DD24549B8B}" destId="{573D6707-8577-4A32-88C3-31DAB713C447}" srcOrd="0" destOrd="0" presId="urn:microsoft.com/office/officeart/2005/8/layout/orgChart1"/>
    <dgm:cxn modelId="{2D356E87-A217-4D43-9FDD-8BB19235F647}" type="presOf" srcId="{9E18766B-D017-4856-830E-D84D1CB9D576}" destId="{55923A3A-3120-4285-9959-9E68454FDE43}" srcOrd="0" destOrd="0" presId="urn:microsoft.com/office/officeart/2005/8/layout/orgChart1"/>
    <dgm:cxn modelId="{A7CF7D7D-E9CB-4929-A458-690AC1B2B4D3}" type="presOf" srcId="{8FC4256C-430D-4129-8C3F-6FEC197182C3}" destId="{D9FC0511-B052-4052-A9CA-75F555BE17BA}" srcOrd="1" destOrd="0" presId="urn:microsoft.com/office/officeart/2005/8/layout/orgChart1"/>
    <dgm:cxn modelId="{B2C43754-4004-41EC-8D1B-C3A5D0BF94CE}" type="presOf" srcId="{FF0E951D-36FB-485B-87F8-57E7FEBAA5DB}" destId="{E150B662-AAFE-4988-AED9-FCB64B010490}" srcOrd="0" destOrd="0" presId="urn:microsoft.com/office/officeart/2005/8/layout/orgChart1"/>
    <dgm:cxn modelId="{BB8DB210-D687-49A8-B7B4-14386147B2C8}" type="presOf" srcId="{F4E21119-877B-4D13-9450-2EF8A1C155FB}" destId="{210D16BF-4433-43D2-9CF0-117340680B41}" srcOrd="1" destOrd="0" presId="urn:microsoft.com/office/officeart/2005/8/layout/orgChart1"/>
    <dgm:cxn modelId="{44114BB0-5000-4513-BFDB-8570A6C7BB95}" srcId="{89F8080B-53B7-4E44-93E1-02C6E9BECA3D}" destId="{B5D56FE5-F0D3-41C0-B799-B53608297AA8}" srcOrd="1" destOrd="0" parTransId="{9C7B6FB3-55A8-47A9-AEBD-4EDA29D52B35}" sibTransId="{AE41CA58-5A87-46F2-8DD7-6FE8151460C6}"/>
    <dgm:cxn modelId="{A27D84E1-29D0-4142-B38C-8DDFE9779C46}" type="presOf" srcId="{9C7B6FB3-55A8-47A9-AEBD-4EDA29D52B35}" destId="{DE875E05-0FE9-4A41-AB72-81FA3C5809DC}" srcOrd="0" destOrd="0" presId="urn:microsoft.com/office/officeart/2005/8/layout/orgChart1"/>
    <dgm:cxn modelId="{2208D426-38AC-4BDC-B820-DD36C140681B}" type="presOf" srcId="{E70057A1-441E-4D67-B91B-78C22AB757B3}" destId="{716ABA10-F2DB-421D-AF5D-B16C253CBCE6}" srcOrd="0" destOrd="0" presId="urn:microsoft.com/office/officeart/2005/8/layout/orgChart1"/>
    <dgm:cxn modelId="{2DEAD654-FE03-4AA4-BCE4-2027A0239935}" type="presOf" srcId="{E01CBB67-E33F-4C76-A099-9E30C29D4DD2}" destId="{B68505CD-882C-42B6-A602-AA8C7E531135}" srcOrd="0" destOrd="0" presId="urn:microsoft.com/office/officeart/2005/8/layout/orgChart1"/>
    <dgm:cxn modelId="{AD6D3DB9-92AA-4F39-94C7-D53251450862}" type="presOf" srcId="{B9BF34B4-A443-42D9-B763-3A5ECE603C06}" destId="{664A81C3-B1FD-4AFE-BF2B-632F3122D690}" srcOrd="1" destOrd="0" presId="urn:microsoft.com/office/officeart/2005/8/layout/orgChart1"/>
    <dgm:cxn modelId="{41A4CEA8-C681-4F8B-9608-C78D236A942E}" type="presOf" srcId="{0383BA4A-BE41-47EB-9CDC-33B3208DBCC1}" destId="{0B9F6DFE-3DF1-4ADA-8B02-E2C1B026DE6F}" srcOrd="0" destOrd="0" presId="urn:microsoft.com/office/officeart/2005/8/layout/orgChart1"/>
    <dgm:cxn modelId="{E89E39C0-299D-4610-AE4F-F4A498709A6C}" srcId="{89F8080B-53B7-4E44-93E1-02C6E9BECA3D}" destId="{629C5C08-7F40-46BF-9541-C56F663EEA4F}" srcOrd="2" destOrd="0" parTransId="{245EFABB-713A-4C30-8073-1CBFBC22EBB3}" sibTransId="{840BA06E-C3BA-496A-A42C-ACB63ED781CF}"/>
    <dgm:cxn modelId="{976FD63F-AA0A-40C2-86A5-3BD554F4C49F}" srcId="{8FC4256C-430D-4129-8C3F-6FEC197182C3}" destId="{4B6A492D-98D2-4AE3-BBCB-9C9A78DD0DB5}" srcOrd="0" destOrd="0" parTransId="{80F0DA02-F15B-4ABD-A477-001450CE0F94}" sibTransId="{643EF5B9-BC7E-469D-9BCE-F605699799C3}"/>
    <dgm:cxn modelId="{0AA033E2-924A-4DEF-9E6F-72CC8EBB9DFD}" type="presOf" srcId="{F4E21119-877B-4D13-9450-2EF8A1C155FB}" destId="{0E369B1D-31AB-4671-BB20-2BFC112C61EF}" srcOrd="0" destOrd="0" presId="urn:microsoft.com/office/officeart/2005/8/layout/orgChart1"/>
    <dgm:cxn modelId="{350C63D1-E199-4B19-A172-7AA2E5FEFA1E}" type="presOf" srcId="{CDE019F1-6CAB-4496-9534-24DD24549B8B}" destId="{BD62B034-4C96-4543-B5F4-F2778E80A06B}" srcOrd="1" destOrd="0" presId="urn:microsoft.com/office/officeart/2005/8/layout/orgChart1"/>
    <dgm:cxn modelId="{F5508571-3825-4D37-9C4E-478C8A5EC5FB}" srcId="{67568DA1-0B0B-4446-A61A-AB9F70EAA83A}" destId="{B771C00D-8E5D-40DF-A8C8-AEDA41F80393}" srcOrd="2" destOrd="0" parTransId="{8112DF4A-2BAB-492E-B245-1D4B9C50F3C9}" sibTransId="{35320AF8-EF5F-42B5-8B36-D734D1D4E9C8}"/>
    <dgm:cxn modelId="{DD22DAE0-8391-4FAE-9D04-D31DD82FD361}" type="presOf" srcId="{89F8080B-53B7-4E44-93E1-02C6E9BECA3D}" destId="{A5D3998C-EFD0-4CBD-B751-5234F47D169B}" srcOrd="1" destOrd="0" presId="urn:microsoft.com/office/officeart/2005/8/layout/orgChart1"/>
    <dgm:cxn modelId="{8964980A-972D-4C64-9D89-4521BEAB5C56}" type="presOf" srcId="{FF0E951D-36FB-485B-87F8-57E7FEBAA5DB}" destId="{ADD2C2C0-5F8C-47B3-8B88-B4B228D1D893}" srcOrd="1" destOrd="0" presId="urn:microsoft.com/office/officeart/2005/8/layout/orgChart1"/>
    <dgm:cxn modelId="{5E8B8FB2-BE12-4692-8306-FAF86D03FCD7}" srcId="{B9BF34B4-A443-42D9-B763-3A5ECE603C06}" destId="{1A040E26-FEDE-45C2-87E2-109E71826C29}" srcOrd="0" destOrd="0" parTransId="{4D801514-E63F-48E1-AFEE-9EB2AF15EC48}" sibTransId="{2D6D2709-B06A-4A06-B10E-8F3A496915C3}"/>
    <dgm:cxn modelId="{238AC4AE-D3C3-4D40-91D8-68DEC4DAFBE7}" srcId="{6FF92025-782A-46FE-9FC7-BA681F0110AA}" destId="{B9BF34B4-A443-42D9-B763-3A5ECE603C06}" srcOrd="1" destOrd="0" parTransId="{73DFA88C-475E-493D-B3F7-7B814C760763}" sibTransId="{016F4551-8D90-404F-B7B0-BCDF37F2F3D4}"/>
    <dgm:cxn modelId="{6AA81934-6436-4FF0-8E52-6A3C08E7C528}" type="presOf" srcId="{27810923-E2C3-4D6A-9CAC-48064DB82AFA}" destId="{A77FA318-6294-4251-A660-98AE41B72258}" srcOrd="0" destOrd="0" presId="urn:microsoft.com/office/officeart/2005/8/layout/orgChart1"/>
    <dgm:cxn modelId="{F92F587D-21F0-491A-929D-9394629D858F}" type="presOf" srcId="{E01CBB67-E33F-4C76-A099-9E30C29D4DD2}" destId="{40596C1D-40EB-4329-8BA4-199F3CF708BA}" srcOrd="1" destOrd="0" presId="urn:microsoft.com/office/officeart/2005/8/layout/orgChart1"/>
    <dgm:cxn modelId="{A703656B-7511-4231-A6FD-5F18141D0F3E}" srcId="{8FC4256C-430D-4129-8C3F-6FEC197182C3}" destId="{2D7B02CD-0067-408D-9C50-4D4065A48BB5}" srcOrd="1" destOrd="0" parTransId="{6B4EF742-C047-49A0-8E8E-23A65CA58C17}" sibTransId="{A2D5363D-94B8-444E-9CE4-DAE0FB88BF7E}"/>
    <dgm:cxn modelId="{A8C68EDD-4F29-4093-ADAB-4D25575DC12D}" srcId="{E01CBB67-E33F-4C76-A099-9E30C29D4DD2}" destId="{4BB33B11-0B37-4CF1-ACA2-BAE69DC4C444}" srcOrd="2" destOrd="0" parTransId="{44E04453-C582-4F94-A9F8-87839210FBC3}" sibTransId="{D4044FE2-D70D-47F2-8F9B-56D218BB4602}"/>
    <dgm:cxn modelId="{825443E0-BE78-4B71-BEE3-70187D9F2E12}" type="presOf" srcId="{24D5106E-9422-4B4D-96EF-28F92EE21D39}" destId="{85AB7829-CA13-431F-92AE-2C08847951C5}" srcOrd="0" destOrd="0" presId="urn:microsoft.com/office/officeart/2005/8/layout/orgChart1"/>
    <dgm:cxn modelId="{D3755626-9367-42C7-B656-3B99F8F0BD1C}" type="presOf" srcId="{A684B4DE-1DBE-4CB8-B7E7-DB790289EF86}" destId="{E34C7C86-64C1-4B89-9CA9-693F5D24F9C2}" srcOrd="1" destOrd="0" presId="urn:microsoft.com/office/officeart/2005/8/layout/orgChart1"/>
    <dgm:cxn modelId="{C32AE1F1-70F6-4D26-9DDF-9500D29BFC24}" type="presOf" srcId="{80F0DA02-F15B-4ABD-A477-001450CE0F94}" destId="{665B9E49-1B96-4177-8B2A-21AAEE257642}" srcOrd="0" destOrd="0" presId="urn:microsoft.com/office/officeart/2005/8/layout/orgChart1"/>
    <dgm:cxn modelId="{53D59188-BD77-423B-9C23-17841316FA86}" type="presOf" srcId="{8112DF4A-2BAB-492E-B245-1D4B9C50F3C9}" destId="{0DBDAD7F-6A2C-4102-A99F-1B7F6F11362E}" srcOrd="0" destOrd="0" presId="urn:microsoft.com/office/officeart/2005/8/layout/orgChart1"/>
    <dgm:cxn modelId="{265985D0-4841-4A6B-9DE5-9D1CCF03C659}" type="presOf" srcId="{67568DA1-0B0B-4446-A61A-AB9F70EAA83A}" destId="{1A47E5B8-2F7C-429E-A81D-C76D2D327E30}" srcOrd="1" destOrd="0" presId="urn:microsoft.com/office/officeart/2005/8/layout/orgChart1"/>
    <dgm:cxn modelId="{1A594C8D-63B2-4B01-84E4-85E1F1CE17DB}" type="presOf" srcId="{A684B4DE-1DBE-4CB8-B7E7-DB790289EF86}" destId="{0CA61E7D-D55E-42A1-BB2C-FC9C18EDE439}" srcOrd="0" destOrd="0" presId="urn:microsoft.com/office/officeart/2005/8/layout/orgChart1"/>
    <dgm:cxn modelId="{AD67DBA8-199E-48CA-8B7A-18BD2EC8D9D2}" type="presOf" srcId="{E70057A1-441E-4D67-B91B-78C22AB757B3}" destId="{5A68D85B-4110-4F0D-B146-49AA71C9A686}" srcOrd="1" destOrd="0" presId="urn:microsoft.com/office/officeart/2005/8/layout/orgChart1"/>
    <dgm:cxn modelId="{22FA3DEF-DA79-40C8-B374-C446D1DC77A8}" srcId="{67568DA1-0B0B-4446-A61A-AB9F70EAA83A}" destId="{3BBB6C1C-F0AB-4E68-A544-B3270CCD90D4}" srcOrd="0" destOrd="0" parTransId="{7D3DC97D-3E8F-4F18-9CA7-2FE25C5D30C1}" sibTransId="{84F76DD8-F95C-46C4-8B1F-BD748034ECA3}"/>
    <dgm:cxn modelId="{FB997462-2583-4863-8D9F-C176032A94B8}" type="presOf" srcId="{67568DA1-0B0B-4446-A61A-AB9F70EAA83A}" destId="{B150BA31-B2B9-45DB-96B3-9EEA0B42709F}" srcOrd="0" destOrd="0" presId="urn:microsoft.com/office/officeart/2005/8/layout/orgChart1"/>
    <dgm:cxn modelId="{1CB5C5B9-C94E-4038-8073-1D73805C1440}" srcId="{E01CBB67-E33F-4C76-A099-9E30C29D4DD2}" destId="{1EADFDAE-0A69-499D-A3E1-9A61B2BE47C6}" srcOrd="1" destOrd="0" parTransId="{29CEFA84-BC90-4EB3-88C5-6443ED5977CD}" sibTransId="{797660EA-0DB2-4B07-A8D5-336D4DAF8139}"/>
    <dgm:cxn modelId="{921FC3C2-83FC-4A23-BB91-8BB8966FA07D}" type="presOf" srcId="{2D7B02CD-0067-408D-9C50-4D4065A48BB5}" destId="{B77D638A-AA07-462B-A31C-1B381E3594C3}" srcOrd="0" destOrd="0" presId="urn:microsoft.com/office/officeart/2005/8/layout/orgChart1"/>
    <dgm:cxn modelId="{4C007E5B-AD47-424C-B556-EE3DBF5B2213}" srcId="{9E18766B-D017-4856-830E-D84D1CB9D576}" destId="{6FF92025-782A-46FE-9FC7-BA681F0110AA}" srcOrd="0" destOrd="0" parTransId="{654F3AD5-03A0-4F20-B8BD-FA4537C9F899}" sibTransId="{4CE343B2-D000-4E4F-9961-A93E2B494761}"/>
    <dgm:cxn modelId="{03908791-707B-4396-AF7B-AB1022C67C88}" srcId="{8FC4256C-430D-4129-8C3F-6FEC197182C3}" destId="{F4E21119-877B-4D13-9450-2EF8A1C155FB}" srcOrd="2" destOrd="0" parTransId="{5F51CE1A-6173-4797-9E27-F9F7E72A93F4}" sibTransId="{8788A1DF-206A-48B6-B318-825458A09805}"/>
    <dgm:cxn modelId="{804700D2-47CE-4578-814B-741E962287E4}" type="presOf" srcId="{1EADFDAE-0A69-499D-A3E1-9A61B2BE47C6}" destId="{5CF3B9A4-E576-48AE-B9EC-7782A60525AA}" srcOrd="1" destOrd="0" presId="urn:microsoft.com/office/officeart/2005/8/layout/orgChart1"/>
    <dgm:cxn modelId="{84508F5E-DD7F-4C2A-8206-7C0FD3657FA6}" type="presOf" srcId="{29CEFA84-BC90-4EB3-88C5-6443ED5977CD}" destId="{BE0C0B1D-561D-4AE7-96D9-FCDE486FEE2E}" srcOrd="0" destOrd="0" presId="urn:microsoft.com/office/officeart/2005/8/layout/orgChart1"/>
    <dgm:cxn modelId="{F14A2D72-2324-4143-B6AF-94C857EAFBC0}" type="presOf" srcId="{44E04453-C582-4F94-A9F8-87839210FBC3}" destId="{3BD9D8B3-344E-4CB3-BF65-BA0FC47F21A4}" srcOrd="0" destOrd="0" presId="urn:microsoft.com/office/officeart/2005/8/layout/orgChart1"/>
    <dgm:cxn modelId="{A958E7D8-5C40-4D25-AD49-68FAC206F397}" type="presOf" srcId="{4BB33B11-0B37-4CF1-ACA2-BAE69DC4C444}" destId="{78B129A0-013C-432A-863B-FF672E598999}" srcOrd="0" destOrd="0" presId="urn:microsoft.com/office/officeart/2005/8/layout/orgChart1"/>
    <dgm:cxn modelId="{5D4D8F41-7A83-4525-A395-E7157BB54BA2}" srcId="{6FF92025-782A-46FE-9FC7-BA681F0110AA}" destId="{67568DA1-0B0B-4446-A61A-AB9F70EAA83A}" srcOrd="4" destOrd="0" parTransId="{309C2D42-4414-4B20-8F3D-C2C5481EE8EF}" sibTransId="{AF4E737B-CF46-4EA3-920E-C6B0DBED875D}"/>
    <dgm:cxn modelId="{0670114C-DD43-4331-A0AB-ED86BAE26D6B}" type="presOf" srcId="{7D3DC97D-3E8F-4F18-9CA7-2FE25C5D30C1}" destId="{18B77DE0-B889-496E-8245-601678443BB2}" srcOrd="0" destOrd="0" presId="urn:microsoft.com/office/officeart/2005/8/layout/orgChart1"/>
    <dgm:cxn modelId="{6C24A495-5EF2-430C-BBCF-FDEC7C54E37A}" type="presOf" srcId="{B5D56FE5-F0D3-41C0-B799-B53608297AA8}" destId="{E4A8DB10-122A-4915-A678-2BB1CA45D84D}" srcOrd="0" destOrd="0" presId="urn:microsoft.com/office/officeart/2005/8/layout/orgChart1"/>
    <dgm:cxn modelId="{CD0D5EC7-82EF-4800-8A86-5D03FE5DE077}" type="presOf" srcId="{4BB33B11-0B37-4CF1-ACA2-BAE69DC4C444}" destId="{FDC9BDDA-6440-47C2-8EB8-7CCFF672DCEC}" srcOrd="1" destOrd="0" presId="urn:microsoft.com/office/officeart/2005/8/layout/orgChart1"/>
    <dgm:cxn modelId="{7A293330-B7FE-4C65-A268-A222BF0FE87E}" type="presOf" srcId="{6FF92025-782A-46FE-9FC7-BA681F0110AA}" destId="{ABED7A9B-9B6F-4B63-88DE-7F76887A8FEA}" srcOrd="1" destOrd="0" presId="urn:microsoft.com/office/officeart/2005/8/layout/orgChart1"/>
    <dgm:cxn modelId="{D6D8F5A0-838C-4E5F-B1C9-AA4729F9A0F2}" srcId="{89F8080B-53B7-4E44-93E1-02C6E9BECA3D}" destId="{A684B4DE-1DBE-4CB8-B7E7-DB790289EF86}" srcOrd="0" destOrd="0" parTransId="{24D5106E-9422-4B4D-96EF-28F92EE21D39}" sibTransId="{2FCA67EA-D2F8-457C-920E-A4A229CC53E3}"/>
    <dgm:cxn modelId="{6A6B9644-8039-4562-9CF6-E520AE97FAC9}" type="presOf" srcId="{B9BF34B4-A443-42D9-B763-3A5ECE603C06}" destId="{5F5DD9AF-C721-48F5-B513-F3A2CEBCBC8A}" srcOrd="0" destOrd="0" presId="urn:microsoft.com/office/officeart/2005/8/layout/orgChart1"/>
    <dgm:cxn modelId="{0DF8FEC8-B00C-4753-870C-B4378433F4A9}" type="presOf" srcId="{2D7B02CD-0067-408D-9C50-4D4065A48BB5}" destId="{2982CF2C-4BBB-4952-BD3B-F99BC93D9F00}" srcOrd="1" destOrd="0" presId="urn:microsoft.com/office/officeart/2005/8/layout/orgChart1"/>
    <dgm:cxn modelId="{36A1B701-2F74-4878-98FD-8ED1DF259EC4}" type="presOf" srcId="{6B4EF742-C047-49A0-8E8E-23A65CA58C17}" destId="{BCC1C037-A2E0-4E55-B2EA-75C72119AAB7}" srcOrd="0" destOrd="0" presId="urn:microsoft.com/office/officeart/2005/8/layout/orgChart1"/>
    <dgm:cxn modelId="{1DEE553B-A693-4EA9-991E-CAE1CD9DD746}" type="presOf" srcId="{3BBB6C1C-F0AB-4E68-A544-B3270CCD90D4}" destId="{3D75190D-6CCA-4883-9E7F-F28BF8E1ADB8}" srcOrd="0" destOrd="0" presId="urn:microsoft.com/office/officeart/2005/8/layout/orgChart1"/>
    <dgm:cxn modelId="{EAA9251D-04BF-495A-8454-E4C29ECC7BCF}" srcId="{6FF92025-782A-46FE-9FC7-BA681F0110AA}" destId="{8FC4256C-430D-4129-8C3F-6FEC197182C3}" srcOrd="2" destOrd="0" parTransId="{615D7B70-655E-4B46-9F9D-595A4BD856FF}" sibTransId="{B17F53FF-1103-4107-AAA0-1483DE2E15E7}"/>
    <dgm:cxn modelId="{E34474CF-D81D-4B67-A88E-7E21BF47A07E}" type="presOf" srcId="{B27D035F-3E02-4FB3-B7D4-A74760D72C76}" destId="{EBA3392F-EB6B-45EB-87BD-015D5E4BD1C4}" srcOrd="0" destOrd="0" presId="urn:microsoft.com/office/officeart/2005/8/layout/orgChart1"/>
    <dgm:cxn modelId="{0EBC8E9D-1217-4EBB-A3C9-586874FD4445}" type="presOf" srcId="{73DFA88C-475E-493D-B3F7-7B814C760763}" destId="{633B913C-09D3-4BB3-AB05-AA8B284AF8F5}" srcOrd="0" destOrd="0" presId="urn:microsoft.com/office/officeart/2005/8/layout/orgChart1"/>
    <dgm:cxn modelId="{542C1D08-A578-48CA-BC13-4F8FCA6538B0}" type="presOf" srcId="{B771C00D-8E5D-40DF-A8C8-AEDA41F80393}" destId="{D52FF9FF-6E70-4FBE-AB2C-2B42D0C118AC}" srcOrd="0" destOrd="0" presId="urn:microsoft.com/office/officeart/2005/8/layout/orgChart1"/>
    <dgm:cxn modelId="{2E3B03BD-D498-4C83-9ED5-2F927B283850}" type="presOf" srcId="{4B6A492D-98D2-4AE3-BBCB-9C9A78DD0DB5}" destId="{BE53E8B0-5D9C-46BD-B67E-E6C874226D67}" srcOrd="1" destOrd="0" presId="urn:microsoft.com/office/officeart/2005/8/layout/orgChart1"/>
    <dgm:cxn modelId="{23DE9AA8-6761-4857-9E70-364607D7DFEE}" type="presOf" srcId="{BDE4865E-BFDD-4301-86CC-D5EB588C32D5}" destId="{7655E28E-42D3-4099-AD8C-3537703E0AAA}" srcOrd="0" destOrd="0" presId="urn:microsoft.com/office/officeart/2005/8/layout/orgChart1"/>
    <dgm:cxn modelId="{AC66CBE3-8B72-44CF-BB08-6791A60AACB0}" type="presOf" srcId="{629C5C08-7F40-46BF-9541-C56F663EEA4F}" destId="{5C9E6227-F684-436A-9AD8-F24C89F1739D}" srcOrd="1" destOrd="0" presId="urn:microsoft.com/office/officeart/2005/8/layout/orgChart1"/>
    <dgm:cxn modelId="{91C0771C-E29B-4F38-934D-71E7F05730D5}" type="presOf" srcId="{FAFE77CB-BC2C-475B-B688-FCAD48D60ED9}" destId="{B3787A7C-1CF8-4C78-AC6D-374B109309EA}" srcOrd="0" destOrd="0" presId="urn:microsoft.com/office/officeart/2005/8/layout/orgChart1"/>
    <dgm:cxn modelId="{904BF008-4983-49ED-B143-D9D0BF7ACB6C}" type="presOf" srcId="{B771C00D-8E5D-40DF-A8C8-AEDA41F80393}" destId="{F765E053-BD0E-4847-BCA0-57F861DDF04C}" srcOrd="1" destOrd="0" presId="urn:microsoft.com/office/officeart/2005/8/layout/orgChart1"/>
    <dgm:cxn modelId="{5FCD1A84-7307-486D-9E54-E9A965B11193}" type="presOf" srcId="{309C2D42-4414-4B20-8F3D-C2C5481EE8EF}" destId="{0EE9DD44-2CE0-43AC-A1E0-CE6A7EADCFDC}" srcOrd="0" destOrd="0" presId="urn:microsoft.com/office/officeart/2005/8/layout/orgChart1"/>
    <dgm:cxn modelId="{B338C011-D0A7-44A4-B27C-A93066C14FAA}" srcId="{E01CBB67-E33F-4C76-A099-9E30C29D4DD2}" destId="{B27D035F-3E02-4FB3-B7D4-A74760D72C76}" srcOrd="0" destOrd="0" parTransId="{27810923-E2C3-4D6A-9CAC-48064DB82AFA}" sibTransId="{E025A4DF-15C1-4B9A-B9F8-525FB7D4D4F7}"/>
    <dgm:cxn modelId="{5C7AB16E-D169-4164-B84B-413DC92C5A22}" srcId="{B9BF34B4-A443-42D9-B763-3A5ECE603C06}" destId="{CDE019F1-6CAB-4496-9534-24DD24549B8B}" srcOrd="1" destOrd="0" parTransId="{8CEB2432-4199-45EE-973D-E4E6309D3079}" sibTransId="{CC1058FB-F20B-4F77-A849-D895611D89A1}"/>
    <dgm:cxn modelId="{C47BFC20-F39A-42F2-9620-62F5859D6DD9}" type="presOf" srcId="{8FC4256C-430D-4129-8C3F-6FEC197182C3}" destId="{8C84AB61-5383-4461-ABF1-F9C039BBB573}" srcOrd="0" destOrd="0" presId="urn:microsoft.com/office/officeart/2005/8/layout/orgChart1"/>
    <dgm:cxn modelId="{DE88E115-2DA6-4B43-A197-A935B7D48AFD}" type="presOf" srcId="{1A040E26-FEDE-45C2-87E2-109E71826C29}" destId="{0D437595-EF1A-4179-AC97-FB0456EFCC18}" srcOrd="0" destOrd="0" presId="urn:microsoft.com/office/officeart/2005/8/layout/orgChart1"/>
    <dgm:cxn modelId="{A177B0C0-40F4-4033-A72F-539F5E3C34DA}" type="presOf" srcId="{1A040E26-FEDE-45C2-87E2-109E71826C29}" destId="{3E7BFC7C-11C6-4640-90A6-AEF905EC1622}" srcOrd="1" destOrd="0" presId="urn:microsoft.com/office/officeart/2005/8/layout/orgChart1"/>
    <dgm:cxn modelId="{EF11D195-42C2-455D-A5E5-025AA9FDF608}" type="presOf" srcId="{B5D56FE5-F0D3-41C0-B799-B53608297AA8}" destId="{EA48424B-1997-48C2-8C65-5BDB834A986D}" srcOrd="1" destOrd="0" presId="urn:microsoft.com/office/officeart/2005/8/layout/orgChart1"/>
    <dgm:cxn modelId="{6108A6E9-EFF5-4AA0-9C04-33963503BD63}" type="presOf" srcId="{7EA8A4A4-6BD6-42B9-B02C-542A6F42867E}" destId="{EE3556C1-EB75-4705-B0BE-7D8C2A404B8F}" srcOrd="0" destOrd="0" presId="urn:microsoft.com/office/officeart/2005/8/layout/orgChart1"/>
    <dgm:cxn modelId="{5CD8C838-6F49-4772-BA31-37BA0999179B}" srcId="{B9BF34B4-A443-42D9-B763-3A5ECE603C06}" destId="{FF0E951D-36FB-485B-87F8-57E7FEBAA5DB}" srcOrd="2" destOrd="0" parTransId="{7EA8A4A4-6BD6-42B9-B02C-542A6F42867E}" sibTransId="{4FB4D46A-BF97-4926-8EAE-064E7D216323}"/>
    <dgm:cxn modelId="{35F49ED1-07F0-41BC-BFD7-FD8884803D21}" type="presOf" srcId="{3BBB6C1C-F0AB-4E68-A544-B3270CCD90D4}" destId="{53666AF6-112E-4F47-8C66-ED3FC44799C8}" srcOrd="1" destOrd="0" presId="urn:microsoft.com/office/officeart/2005/8/layout/orgChart1"/>
    <dgm:cxn modelId="{C20F2CD1-D6E2-46BF-B3DB-5C6837A493EF}" type="presOf" srcId="{245EFABB-713A-4C30-8073-1CBFBC22EBB3}" destId="{8161C766-E9AF-40BB-8D33-5FC08759BE05}" srcOrd="0" destOrd="0" presId="urn:microsoft.com/office/officeart/2005/8/layout/orgChart1"/>
    <dgm:cxn modelId="{B0C4C0A1-BFD6-417D-903B-B9B8FD6743B8}" type="presOf" srcId="{8CEB2432-4199-45EE-973D-E4E6309D3079}" destId="{79675FE1-07DE-457B-97A6-D978C78EC274}" srcOrd="0" destOrd="0" presId="urn:microsoft.com/office/officeart/2005/8/layout/orgChart1"/>
    <dgm:cxn modelId="{41340A11-93E8-46CA-B67C-4B008BBE8F28}" srcId="{6FF92025-782A-46FE-9FC7-BA681F0110AA}" destId="{89F8080B-53B7-4E44-93E1-02C6E9BECA3D}" srcOrd="0" destOrd="0" parTransId="{0383BA4A-BE41-47EB-9CDC-33B3208DBCC1}" sibTransId="{CD85111C-AC58-48DC-89E9-CFCCC76231F5}"/>
    <dgm:cxn modelId="{8CFCB541-7603-4847-BEF3-97C6CC33AF58}" srcId="{67568DA1-0B0B-4446-A61A-AB9F70EAA83A}" destId="{E70057A1-441E-4D67-B91B-78C22AB757B3}" srcOrd="1" destOrd="0" parTransId="{BDE4865E-BFDD-4301-86CC-D5EB588C32D5}" sibTransId="{909E3F77-5ED1-497E-9E8C-4D894049E5CD}"/>
    <dgm:cxn modelId="{B7913D61-A188-4F5A-9C0F-1CDEE2BF5A70}" type="presOf" srcId="{4B6A492D-98D2-4AE3-BBCB-9C9A78DD0DB5}" destId="{1A084291-36DC-41B2-A5C0-7C9F583F8075}" srcOrd="0" destOrd="0" presId="urn:microsoft.com/office/officeart/2005/8/layout/orgChart1"/>
    <dgm:cxn modelId="{F44E7EEF-FD09-4A5F-B84C-88052502D92E}" type="presParOf" srcId="{55923A3A-3120-4285-9959-9E68454FDE43}" destId="{7F77E2E8-1F84-42DA-B8E4-E40169BA67D4}" srcOrd="0" destOrd="0" presId="urn:microsoft.com/office/officeart/2005/8/layout/orgChart1"/>
    <dgm:cxn modelId="{436D1D12-8F0C-4DA6-A3C3-EEFCB13D52DE}" type="presParOf" srcId="{7F77E2E8-1F84-42DA-B8E4-E40169BA67D4}" destId="{2A034DE6-E1A2-40C6-B74C-2FD68217E969}" srcOrd="0" destOrd="0" presId="urn:microsoft.com/office/officeart/2005/8/layout/orgChart1"/>
    <dgm:cxn modelId="{2CED04D9-067B-4F0B-A8C1-590418CE002C}" type="presParOf" srcId="{2A034DE6-E1A2-40C6-B74C-2FD68217E969}" destId="{FE0A5CAD-F5D6-418C-8D6E-73829F84F89D}" srcOrd="0" destOrd="0" presId="urn:microsoft.com/office/officeart/2005/8/layout/orgChart1"/>
    <dgm:cxn modelId="{67A11224-9E30-4888-9CF9-C7A8BE7EAEED}" type="presParOf" srcId="{2A034DE6-E1A2-40C6-B74C-2FD68217E969}" destId="{ABED7A9B-9B6F-4B63-88DE-7F76887A8FEA}" srcOrd="1" destOrd="0" presId="urn:microsoft.com/office/officeart/2005/8/layout/orgChart1"/>
    <dgm:cxn modelId="{ACF0BEE5-3C03-46D0-8E20-92791E6F73D1}" type="presParOf" srcId="{7F77E2E8-1F84-42DA-B8E4-E40169BA67D4}" destId="{4D190227-09B6-43C3-8AB9-CE1DF3EACA11}" srcOrd="1" destOrd="0" presId="urn:microsoft.com/office/officeart/2005/8/layout/orgChart1"/>
    <dgm:cxn modelId="{8F68D7ED-E2B6-4A14-96AF-E976F2C4645A}" type="presParOf" srcId="{4D190227-09B6-43C3-8AB9-CE1DF3EACA11}" destId="{0B9F6DFE-3DF1-4ADA-8B02-E2C1B026DE6F}" srcOrd="0" destOrd="0" presId="urn:microsoft.com/office/officeart/2005/8/layout/orgChart1"/>
    <dgm:cxn modelId="{B723EB60-7D03-4275-879B-84D779FABBAD}" type="presParOf" srcId="{4D190227-09B6-43C3-8AB9-CE1DF3EACA11}" destId="{DA89AC48-37C6-4FBB-8B57-C058657CE2F9}" srcOrd="1" destOrd="0" presId="urn:microsoft.com/office/officeart/2005/8/layout/orgChart1"/>
    <dgm:cxn modelId="{C2FC0540-3F6E-4054-8D69-F0FB09760CDC}" type="presParOf" srcId="{DA89AC48-37C6-4FBB-8B57-C058657CE2F9}" destId="{B97D9B58-D3AB-4CDE-B407-C5F5E3E22210}" srcOrd="0" destOrd="0" presId="urn:microsoft.com/office/officeart/2005/8/layout/orgChart1"/>
    <dgm:cxn modelId="{E01A1A38-CD85-4A74-8093-891501302E1C}" type="presParOf" srcId="{B97D9B58-D3AB-4CDE-B407-C5F5E3E22210}" destId="{38542D6C-F9DE-433B-A1C6-85FF5FE79A5F}" srcOrd="0" destOrd="0" presId="urn:microsoft.com/office/officeart/2005/8/layout/orgChart1"/>
    <dgm:cxn modelId="{021B9E9E-5FD1-4941-99D0-4CDA7BA897C6}" type="presParOf" srcId="{B97D9B58-D3AB-4CDE-B407-C5F5E3E22210}" destId="{A5D3998C-EFD0-4CBD-B751-5234F47D169B}" srcOrd="1" destOrd="0" presId="urn:microsoft.com/office/officeart/2005/8/layout/orgChart1"/>
    <dgm:cxn modelId="{D552F704-4961-4DE7-9AC3-7566F9F5757C}" type="presParOf" srcId="{DA89AC48-37C6-4FBB-8B57-C058657CE2F9}" destId="{A81E1FF7-CF58-43EB-90F6-CBC93C90F169}" srcOrd="1" destOrd="0" presId="urn:microsoft.com/office/officeart/2005/8/layout/orgChart1"/>
    <dgm:cxn modelId="{95C9FD22-D585-4406-A60D-BF355C054209}" type="presParOf" srcId="{A81E1FF7-CF58-43EB-90F6-CBC93C90F169}" destId="{85AB7829-CA13-431F-92AE-2C08847951C5}" srcOrd="0" destOrd="0" presId="urn:microsoft.com/office/officeart/2005/8/layout/orgChart1"/>
    <dgm:cxn modelId="{ABEEC931-054B-49CE-9182-E80A5EE6EB3B}" type="presParOf" srcId="{A81E1FF7-CF58-43EB-90F6-CBC93C90F169}" destId="{AFFF5177-F46A-4FAE-9961-E3EAC634DF12}" srcOrd="1" destOrd="0" presId="urn:microsoft.com/office/officeart/2005/8/layout/orgChart1"/>
    <dgm:cxn modelId="{E17EE995-6918-4FE0-82F9-02425FB1E864}" type="presParOf" srcId="{AFFF5177-F46A-4FAE-9961-E3EAC634DF12}" destId="{983D59D1-B7F3-47A5-B1F9-CF657ABE3E0A}" srcOrd="0" destOrd="0" presId="urn:microsoft.com/office/officeart/2005/8/layout/orgChart1"/>
    <dgm:cxn modelId="{EB5F8B36-27A9-4D17-8D58-507BBD2800D5}" type="presParOf" srcId="{983D59D1-B7F3-47A5-B1F9-CF657ABE3E0A}" destId="{0CA61E7D-D55E-42A1-BB2C-FC9C18EDE439}" srcOrd="0" destOrd="0" presId="urn:microsoft.com/office/officeart/2005/8/layout/orgChart1"/>
    <dgm:cxn modelId="{33FB39A9-D93B-4147-99C2-C35FAB96CE31}" type="presParOf" srcId="{983D59D1-B7F3-47A5-B1F9-CF657ABE3E0A}" destId="{E34C7C86-64C1-4B89-9CA9-693F5D24F9C2}" srcOrd="1" destOrd="0" presId="urn:microsoft.com/office/officeart/2005/8/layout/orgChart1"/>
    <dgm:cxn modelId="{B0BF9FAB-A529-44F6-8DDE-E12FBED8439D}" type="presParOf" srcId="{AFFF5177-F46A-4FAE-9961-E3EAC634DF12}" destId="{5E261299-C4CC-455F-93F1-9AC8BAB2198D}" srcOrd="1" destOrd="0" presId="urn:microsoft.com/office/officeart/2005/8/layout/orgChart1"/>
    <dgm:cxn modelId="{01A27F36-6566-4520-A53E-0C0739442828}" type="presParOf" srcId="{AFFF5177-F46A-4FAE-9961-E3EAC634DF12}" destId="{044F5044-037D-4A0B-9D4B-FA238DA9A521}" srcOrd="2" destOrd="0" presId="urn:microsoft.com/office/officeart/2005/8/layout/orgChart1"/>
    <dgm:cxn modelId="{422BB6F9-8A1E-4773-85FD-C5FC790A9B19}" type="presParOf" srcId="{A81E1FF7-CF58-43EB-90F6-CBC93C90F169}" destId="{DE875E05-0FE9-4A41-AB72-81FA3C5809DC}" srcOrd="2" destOrd="0" presId="urn:microsoft.com/office/officeart/2005/8/layout/orgChart1"/>
    <dgm:cxn modelId="{90E09983-63D8-4F65-BEBF-5D8DECB433AF}" type="presParOf" srcId="{A81E1FF7-CF58-43EB-90F6-CBC93C90F169}" destId="{D5725DB7-99E4-429C-AB37-842EBBBAE65E}" srcOrd="3" destOrd="0" presId="urn:microsoft.com/office/officeart/2005/8/layout/orgChart1"/>
    <dgm:cxn modelId="{99A3EE7F-7F5A-4DDA-A9A2-3FD9DD6E2994}" type="presParOf" srcId="{D5725DB7-99E4-429C-AB37-842EBBBAE65E}" destId="{7356E425-F225-47DF-BB09-DE30AD9467E6}" srcOrd="0" destOrd="0" presId="urn:microsoft.com/office/officeart/2005/8/layout/orgChart1"/>
    <dgm:cxn modelId="{EADACC29-00BC-4163-B0B8-BEF5D7E1BD29}" type="presParOf" srcId="{7356E425-F225-47DF-BB09-DE30AD9467E6}" destId="{E4A8DB10-122A-4915-A678-2BB1CA45D84D}" srcOrd="0" destOrd="0" presId="urn:microsoft.com/office/officeart/2005/8/layout/orgChart1"/>
    <dgm:cxn modelId="{64618A07-D780-4986-8374-77EF05339CA7}" type="presParOf" srcId="{7356E425-F225-47DF-BB09-DE30AD9467E6}" destId="{EA48424B-1997-48C2-8C65-5BDB834A986D}" srcOrd="1" destOrd="0" presId="urn:microsoft.com/office/officeart/2005/8/layout/orgChart1"/>
    <dgm:cxn modelId="{D09B9EE3-3004-473F-82A8-1E3B117B7856}" type="presParOf" srcId="{D5725DB7-99E4-429C-AB37-842EBBBAE65E}" destId="{27181C1F-8D93-4F0E-B12A-E19AFC272063}" srcOrd="1" destOrd="0" presId="urn:microsoft.com/office/officeart/2005/8/layout/orgChart1"/>
    <dgm:cxn modelId="{AE5292F7-B60D-475C-8E76-27FEEB0C2E9C}" type="presParOf" srcId="{D5725DB7-99E4-429C-AB37-842EBBBAE65E}" destId="{00730BE7-4504-45DF-860D-E4F7CFBDC354}" srcOrd="2" destOrd="0" presId="urn:microsoft.com/office/officeart/2005/8/layout/orgChart1"/>
    <dgm:cxn modelId="{279CE7E3-623B-4272-BC3A-59A67D34EF73}" type="presParOf" srcId="{A81E1FF7-CF58-43EB-90F6-CBC93C90F169}" destId="{8161C766-E9AF-40BB-8D33-5FC08759BE05}" srcOrd="4" destOrd="0" presId="urn:microsoft.com/office/officeart/2005/8/layout/orgChart1"/>
    <dgm:cxn modelId="{B03C850B-B0A4-47C9-B1FB-04A0D66B2F30}" type="presParOf" srcId="{A81E1FF7-CF58-43EB-90F6-CBC93C90F169}" destId="{2F18F85D-052A-4BB5-A8D6-5EC19FF82992}" srcOrd="5" destOrd="0" presId="urn:microsoft.com/office/officeart/2005/8/layout/orgChart1"/>
    <dgm:cxn modelId="{9A0C5C05-1284-4AC7-9C5C-F953C4C83856}" type="presParOf" srcId="{2F18F85D-052A-4BB5-A8D6-5EC19FF82992}" destId="{35E04A53-4989-43DE-B5A3-C42D21DAB1E2}" srcOrd="0" destOrd="0" presId="urn:microsoft.com/office/officeart/2005/8/layout/orgChart1"/>
    <dgm:cxn modelId="{E612004A-CD2E-462E-93C6-7189472658F6}" type="presParOf" srcId="{35E04A53-4989-43DE-B5A3-C42D21DAB1E2}" destId="{34A148FB-C5C1-4BA1-BC5F-A9DDE9FED589}" srcOrd="0" destOrd="0" presId="urn:microsoft.com/office/officeart/2005/8/layout/orgChart1"/>
    <dgm:cxn modelId="{ACCD7FAD-FC18-4C98-A2D7-DC17B3C4E14D}" type="presParOf" srcId="{35E04A53-4989-43DE-B5A3-C42D21DAB1E2}" destId="{5C9E6227-F684-436A-9AD8-F24C89F1739D}" srcOrd="1" destOrd="0" presId="urn:microsoft.com/office/officeart/2005/8/layout/orgChart1"/>
    <dgm:cxn modelId="{8495A9A2-6B9E-4A6F-AB4E-5C13F4130D0D}" type="presParOf" srcId="{2F18F85D-052A-4BB5-A8D6-5EC19FF82992}" destId="{977C2B54-FB5F-4518-BE5D-B08269E3844F}" srcOrd="1" destOrd="0" presId="urn:microsoft.com/office/officeart/2005/8/layout/orgChart1"/>
    <dgm:cxn modelId="{F32C85F9-1FA8-40C0-A8E2-6A481412E3D7}" type="presParOf" srcId="{2F18F85D-052A-4BB5-A8D6-5EC19FF82992}" destId="{D2E31E06-E33F-4754-AEAD-41C0B0ADC6FC}" srcOrd="2" destOrd="0" presId="urn:microsoft.com/office/officeart/2005/8/layout/orgChart1"/>
    <dgm:cxn modelId="{A0DB669C-7E94-439C-ADA6-3D44DF5324FF}" type="presParOf" srcId="{DA89AC48-37C6-4FBB-8B57-C058657CE2F9}" destId="{A8FF2702-CC29-4EAE-B598-84B79D3E3590}" srcOrd="2" destOrd="0" presId="urn:microsoft.com/office/officeart/2005/8/layout/orgChart1"/>
    <dgm:cxn modelId="{F7436991-C62A-4E3A-9A72-64CC855508F6}" type="presParOf" srcId="{4D190227-09B6-43C3-8AB9-CE1DF3EACA11}" destId="{633B913C-09D3-4BB3-AB05-AA8B284AF8F5}" srcOrd="2" destOrd="0" presId="urn:microsoft.com/office/officeart/2005/8/layout/orgChart1"/>
    <dgm:cxn modelId="{1DB4E4F3-27BB-4546-978D-2A49D0497E75}" type="presParOf" srcId="{4D190227-09B6-43C3-8AB9-CE1DF3EACA11}" destId="{1A03780F-87DC-4921-8BA6-36A5AFA5D9C5}" srcOrd="3" destOrd="0" presId="urn:microsoft.com/office/officeart/2005/8/layout/orgChart1"/>
    <dgm:cxn modelId="{0694BCDD-1387-4C38-B468-DFFC9DC50DED}" type="presParOf" srcId="{1A03780F-87DC-4921-8BA6-36A5AFA5D9C5}" destId="{1397096B-084D-4C76-A922-044A762C19BB}" srcOrd="0" destOrd="0" presId="urn:microsoft.com/office/officeart/2005/8/layout/orgChart1"/>
    <dgm:cxn modelId="{5A88363E-F1BB-4591-A900-7CB7D55ABDBA}" type="presParOf" srcId="{1397096B-084D-4C76-A922-044A762C19BB}" destId="{5F5DD9AF-C721-48F5-B513-F3A2CEBCBC8A}" srcOrd="0" destOrd="0" presId="urn:microsoft.com/office/officeart/2005/8/layout/orgChart1"/>
    <dgm:cxn modelId="{3771442C-959B-4792-BE97-5304CBBDC931}" type="presParOf" srcId="{1397096B-084D-4C76-A922-044A762C19BB}" destId="{664A81C3-B1FD-4AFE-BF2B-632F3122D690}" srcOrd="1" destOrd="0" presId="urn:microsoft.com/office/officeart/2005/8/layout/orgChart1"/>
    <dgm:cxn modelId="{DE836783-827A-4B79-983E-42A1642D21A0}" type="presParOf" srcId="{1A03780F-87DC-4921-8BA6-36A5AFA5D9C5}" destId="{79EC6028-00CD-45F4-919D-46067AFF9B49}" srcOrd="1" destOrd="0" presId="urn:microsoft.com/office/officeart/2005/8/layout/orgChart1"/>
    <dgm:cxn modelId="{9FAF1A84-27CB-4AFA-A13B-331AC33B8F04}" type="presParOf" srcId="{79EC6028-00CD-45F4-919D-46067AFF9B49}" destId="{17F94E66-5AA6-423A-9C66-30D88D9D4393}" srcOrd="0" destOrd="0" presId="urn:microsoft.com/office/officeart/2005/8/layout/orgChart1"/>
    <dgm:cxn modelId="{3BFD6EEF-9EB7-44D3-B6E3-473BB2D5BD5A}" type="presParOf" srcId="{79EC6028-00CD-45F4-919D-46067AFF9B49}" destId="{23145FE6-C82C-4E0C-BC12-DFE39AB79E45}" srcOrd="1" destOrd="0" presId="urn:microsoft.com/office/officeart/2005/8/layout/orgChart1"/>
    <dgm:cxn modelId="{EA567E11-7658-4528-81AA-E37843E11DFF}" type="presParOf" srcId="{23145FE6-C82C-4E0C-BC12-DFE39AB79E45}" destId="{468E8C94-4623-44F3-BC47-320EABCDF9FB}" srcOrd="0" destOrd="0" presId="urn:microsoft.com/office/officeart/2005/8/layout/orgChart1"/>
    <dgm:cxn modelId="{783CCAF6-3A3E-4D5A-8D35-0CA1C3D3CBBB}" type="presParOf" srcId="{468E8C94-4623-44F3-BC47-320EABCDF9FB}" destId="{0D437595-EF1A-4179-AC97-FB0456EFCC18}" srcOrd="0" destOrd="0" presId="urn:microsoft.com/office/officeart/2005/8/layout/orgChart1"/>
    <dgm:cxn modelId="{EAB92058-179C-4257-93C9-B50E62ADD954}" type="presParOf" srcId="{468E8C94-4623-44F3-BC47-320EABCDF9FB}" destId="{3E7BFC7C-11C6-4640-90A6-AEF905EC1622}" srcOrd="1" destOrd="0" presId="urn:microsoft.com/office/officeart/2005/8/layout/orgChart1"/>
    <dgm:cxn modelId="{7FDF88F3-D85D-4D7B-B7FD-E10BADA405A5}" type="presParOf" srcId="{23145FE6-C82C-4E0C-BC12-DFE39AB79E45}" destId="{FDA86C44-B19C-44AC-82C5-8AC09969D14F}" srcOrd="1" destOrd="0" presId="urn:microsoft.com/office/officeart/2005/8/layout/orgChart1"/>
    <dgm:cxn modelId="{5AFDBE9C-D65B-4D26-97EC-58D1C33DA987}" type="presParOf" srcId="{23145FE6-C82C-4E0C-BC12-DFE39AB79E45}" destId="{00994425-9241-4B08-90D5-5A31B1D19BA8}" srcOrd="2" destOrd="0" presId="urn:microsoft.com/office/officeart/2005/8/layout/orgChart1"/>
    <dgm:cxn modelId="{DD19B477-DA80-4887-A137-035AEEC3D97D}" type="presParOf" srcId="{79EC6028-00CD-45F4-919D-46067AFF9B49}" destId="{79675FE1-07DE-457B-97A6-D978C78EC274}" srcOrd="2" destOrd="0" presId="urn:microsoft.com/office/officeart/2005/8/layout/orgChart1"/>
    <dgm:cxn modelId="{84035535-071C-4E22-BE40-48C2E3C26B8F}" type="presParOf" srcId="{79EC6028-00CD-45F4-919D-46067AFF9B49}" destId="{76EE0026-8EAD-4BA3-914B-A372D94F5B26}" srcOrd="3" destOrd="0" presId="urn:microsoft.com/office/officeart/2005/8/layout/orgChart1"/>
    <dgm:cxn modelId="{2A558159-74D8-448A-9A86-909B9C8790B4}" type="presParOf" srcId="{76EE0026-8EAD-4BA3-914B-A372D94F5B26}" destId="{C1B2EAA2-1287-4B28-8AAC-3EA336E40D77}" srcOrd="0" destOrd="0" presId="urn:microsoft.com/office/officeart/2005/8/layout/orgChart1"/>
    <dgm:cxn modelId="{8FDCA220-9014-43A6-BCC9-1D60309C277E}" type="presParOf" srcId="{C1B2EAA2-1287-4B28-8AAC-3EA336E40D77}" destId="{573D6707-8577-4A32-88C3-31DAB713C447}" srcOrd="0" destOrd="0" presId="urn:microsoft.com/office/officeart/2005/8/layout/orgChart1"/>
    <dgm:cxn modelId="{F9E95124-D5FD-420E-960F-E92F22325500}" type="presParOf" srcId="{C1B2EAA2-1287-4B28-8AAC-3EA336E40D77}" destId="{BD62B034-4C96-4543-B5F4-F2778E80A06B}" srcOrd="1" destOrd="0" presId="urn:microsoft.com/office/officeart/2005/8/layout/orgChart1"/>
    <dgm:cxn modelId="{B25B2ADC-0865-4A20-B908-5908B6C65265}" type="presParOf" srcId="{76EE0026-8EAD-4BA3-914B-A372D94F5B26}" destId="{3EA93C58-ACEF-43E4-8D21-177042CEA433}" srcOrd="1" destOrd="0" presId="urn:microsoft.com/office/officeart/2005/8/layout/orgChart1"/>
    <dgm:cxn modelId="{B6B2F6FB-7FF4-4163-B63D-7D8D09E16828}" type="presParOf" srcId="{76EE0026-8EAD-4BA3-914B-A372D94F5B26}" destId="{E98AF665-9C6B-4D76-ABD6-B2D8D1FBB236}" srcOrd="2" destOrd="0" presId="urn:microsoft.com/office/officeart/2005/8/layout/orgChart1"/>
    <dgm:cxn modelId="{10F139D9-0FD4-47BB-B5EE-D5061766286F}" type="presParOf" srcId="{79EC6028-00CD-45F4-919D-46067AFF9B49}" destId="{EE3556C1-EB75-4705-B0BE-7D8C2A404B8F}" srcOrd="4" destOrd="0" presId="urn:microsoft.com/office/officeart/2005/8/layout/orgChart1"/>
    <dgm:cxn modelId="{C1887509-3428-42DA-8E1C-2D0087EF9733}" type="presParOf" srcId="{79EC6028-00CD-45F4-919D-46067AFF9B49}" destId="{5B3AE34C-9CF8-4818-8A73-F44023CAE114}" srcOrd="5" destOrd="0" presId="urn:microsoft.com/office/officeart/2005/8/layout/orgChart1"/>
    <dgm:cxn modelId="{E3D81D9F-D247-4F0B-A1BA-D99E196CC2CB}" type="presParOf" srcId="{5B3AE34C-9CF8-4818-8A73-F44023CAE114}" destId="{433427B2-B242-4ECF-8542-A1A533938D52}" srcOrd="0" destOrd="0" presId="urn:microsoft.com/office/officeart/2005/8/layout/orgChart1"/>
    <dgm:cxn modelId="{D79877BE-4948-441B-B9C2-37E20433A802}" type="presParOf" srcId="{433427B2-B242-4ECF-8542-A1A533938D52}" destId="{E150B662-AAFE-4988-AED9-FCB64B010490}" srcOrd="0" destOrd="0" presId="urn:microsoft.com/office/officeart/2005/8/layout/orgChart1"/>
    <dgm:cxn modelId="{CFBECE3D-D404-4C5A-9AE7-2A37E89F2391}" type="presParOf" srcId="{433427B2-B242-4ECF-8542-A1A533938D52}" destId="{ADD2C2C0-5F8C-47B3-8B88-B4B228D1D893}" srcOrd="1" destOrd="0" presId="urn:microsoft.com/office/officeart/2005/8/layout/orgChart1"/>
    <dgm:cxn modelId="{8898CCC5-F31A-4D89-8F47-4B2E80A93A32}" type="presParOf" srcId="{5B3AE34C-9CF8-4818-8A73-F44023CAE114}" destId="{2D68224B-62BD-4AD6-97CA-936E238EDB1F}" srcOrd="1" destOrd="0" presId="urn:microsoft.com/office/officeart/2005/8/layout/orgChart1"/>
    <dgm:cxn modelId="{D2A3ADD2-AF71-4AEA-9FE5-FF08EE1D4D05}" type="presParOf" srcId="{5B3AE34C-9CF8-4818-8A73-F44023CAE114}" destId="{F9E4BF57-6FA1-4CBB-823A-1B96BFBA6DE9}" srcOrd="2" destOrd="0" presId="urn:microsoft.com/office/officeart/2005/8/layout/orgChart1"/>
    <dgm:cxn modelId="{46EBF7DF-2240-4DF9-A06E-77950E42679D}" type="presParOf" srcId="{1A03780F-87DC-4921-8BA6-36A5AFA5D9C5}" destId="{95133D64-F22E-49B2-B6AB-E2C79F26DEAC}" srcOrd="2" destOrd="0" presId="urn:microsoft.com/office/officeart/2005/8/layout/orgChart1"/>
    <dgm:cxn modelId="{3845060F-CDA4-45E4-86F0-0D36C5626188}" type="presParOf" srcId="{4D190227-09B6-43C3-8AB9-CE1DF3EACA11}" destId="{752D35BF-5EFF-4233-A838-4CBC774172B2}" srcOrd="4" destOrd="0" presId="urn:microsoft.com/office/officeart/2005/8/layout/orgChart1"/>
    <dgm:cxn modelId="{687420FF-9A93-48AC-B46C-E5C263F16BD0}" type="presParOf" srcId="{4D190227-09B6-43C3-8AB9-CE1DF3EACA11}" destId="{559252EC-EB1A-4431-9155-2510B86F85D6}" srcOrd="5" destOrd="0" presId="urn:microsoft.com/office/officeart/2005/8/layout/orgChart1"/>
    <dgm:cxn modelId="{B33F7AD2-5F6A-423F-9C70-6951DA898F76}" type="presParOf" srcId="{559252EC-EB1A-4431-9155-2510B86F85D6}" destId="{361D755E-7B88-47C3-8B75-9B3A0FFE47E4}" srcOrd="0" destOrd="0" presId="urn:microsoft.com/office/officeart/2005/8/layout/orgChart1"/>
    <dgm:cxn modelId="{970079D5-A70B-4F56-8CCB-48104B896042}" type="presParOf" srcId="{361D755E-7B88-47C3-8B75-9B3A0FFE47E4}" destId="{8C84AB61-5383-4461-ABF1-F9C039BBB573}" srcOrd="0" destOrd="0" presId="urn:microsoft.com/office/officeart/2005/8/layout/orgChart1"/>
    <dgm:cxn modelId="{BC9803DE-E6A3-4B1F-AC22-8E65B2DD8EA0}" type="presParOf" srcId="{361D755E-7B88-47C3-8B75-9B3A0FFE47E4}" destId="{D9FC0511-B052-4052-A9CA-75F555BE17BA}" srcOrd="1" destOrd="0" presId="urn:microsoft.com/office/officeart/2005/8/layout/orgChart1"/>
    <dgm:cxn modelId="{3DE98BDD-A092-4A17-9462-2DE2EFB35C65}" type="presParOf" srcId="{559252EC-EB1A-4431-9155-2510B86F85D6}" destId="{2D6847A8-2440-481C-B88B-B419FEF3F400}" srcOrd="1" destOrd="0" presId="urn:microsoft.com/office/officeart/2005/8/layout/orgChart1"/>
    <dgm:cxn modelId="{7042E774-87F1-4E16-9648-2CF9D6E705F4}" type="presParOf" srcId="{2D6847A8-2440-481C-B88B-B419FEF3F400}" destId="{665B9E49-1B96-4177-8B2A-21AAEE257642}" srcOrd="0" destOrd="0" presId="urn:microsoft.com/office/officeart/2005/8/layout/orgChart1"/>
    <dgm:cxn modelId="{789E6C14-1826-43FA-870A-B1A70750387F}" type="presParOf" srcId="{2D6847A8-2440-481C-B88B-B419FEF3F400}" destId="{5403C502-BD37-4EC9-8C0D-2F6A98A38A40}" srcOrd="1" destOrd="0" presId="urn:microsoft.com/office/officeart/2005/8/layout/orgChart1"/>
    <dgm:cxn modelId="{C811BD47-126A-444B-9370-C42F5242AA26}" type="presParOf" srcId="{5403C502-BD37-4EC9-8C0D-2F6A98A38A40}" destId="{990A03AE-324D-4D0F-A0E6-0D123F97B603}" srcOrd="0" destOrd="0" presId="urn:microsoft.com/office/officeart/2005/8/layout/orgChart1"/>
    <dgm:cxn modelId="{54E15FB0-FB2F-4935-89CB-D143AEB2BB10}" type="presParOf" srcId="{990A03AE-324D-4D0F-A0E6-0D123F97B603}" destId="{1A084291-36DC-41B2-A5C0-7C9F583F8075}" srcOrd="0" destOrd="0" presId="urn:microsoft.com/office/officeart/2005/8/layout/orgChart1"/>
    <dgm:cxn modelId="{B26D35C6-58CD-4B6C-8808-F21AC4B01428}" type="presParOf" srcId="{990A03AE-324D-4D0F-A0E6-0D123F97B603}" destId="{BE53E8B0-5D9C-46BD-B67E-E6C874226D67}" srcOrd="1" destOrd="0" presId="urn:microsoft.com/office/officeart/2005/8/layout/orgChart1"/>
    <dgm:cxn modelId="{86DA3F5C-F087-4CFE-A840-063D623C8139}" type="presParOf" srcId="{5403C502-BD37-4EC9-8C0D-2F6A98A38A40}" destId="{DE6FB0C4-5A42-442E-8B90-2BDD8C73330F}" srcOrd="1" destOrd="0" presId="urn:microsoft.com/office/officeart/2005/8/layout/orgChart1"/>
    <dgm:cxn modelId="{08EC6C9B-D1F7-4507-BC9D-8A819E803CBB}" type="presParOf" srcId="{5403C502-BD37-4EC9-8C0D-2F6A98A38A40}" destId="{16EF85B5-1665-4B63-8EF1-824DA89C526D}" srcOrd="2" destOrd="0" presId="urn:microsoft.com/office/officeart/2005/8/layout/orgChart1"/>
    <dgm:cxn modelId="{6305F958-655F-434B-9277-E51F5F5DEB92}" type="presParOf" srcId="{2D6847A8-2440-481C-B88B-B419FEF3F400}" destId="{BCC1C037-A2E0-4E55-B2EA-75C72119AAB7}" srcOrd="2" destOrd="0" presId="urn:microsoft.com/office/officeart/2005/8/layout/orgChart1"/>
    <dgm:cxn modelId="{8353414C-D07B-4237-9E50-79AC0905FB02}" type="presParOf" srcId="{2D6847A8-2440-481C-B88B-B419FEF3F400}" destId="{0556A599-EE6C-4040-9C5C-2C7B7A2C6CEB}" srcOrd="3" destOrd="0" presId="urn:microsoft.com/office/officeart/2005/8/layout/orgChart1"/>
    <dgm:cxn modelId="{BBCBAF0F-B6CE-4872-AD33-D06DF04B4FA7}" type="presParOf" srcId="{0556A599-EE6C-4040-9C5C-2C7B7A2C6CEB}" destId="{93BC1AE0-3C17-405E-BB57-E3A842E43DAF}" srcOrd="0" destOrd="0" presId="urn:microsoft.com/office/officeart/2005/8/layout/orgChart1"/>
    <dgm:cxn modelId="{F49CECED-DC3B-430D-8441-B9D770A404BE}" type="presParOf" srcId="{93BC1AE0-3C17-405E-BB57-E3A842E43DAF}" destId="{B77D638A-AA07-462B-A31C-1B381E3594C3}" srcOrd="0" destOrd="0" presId="urn:microsoft.com/office/officeart/2005/8/layout/orgChart1"/>
    <dgm:cxn modelId="{8D6707CE-70A6-4254-AD7E-7D038C89D0B5}" type="presParOf" srcId="{93BC1AE0-3C17-405E-BB57-E3A842E43DAF}" destId="{2982CF2C-4BBB-4952-BD3B-F99BC93D9F00}" srcOrd="1" destOrd="0" presId="urn:microsoft.com/office/officeart/2005/8/layout/orgChart1"/>
    <dgm:cxn modelId="{17B19664-8F21-4C38-8804-8076CD544F0A}" type="presParOf" srcId="{0556A599-EE6C-4040-9C5C-2C7B7A2C6CEB}" destId="{954B7A93-0356-47E1-BA6F-C2E9EC1731DA}" srcOrd="1" destOrd="0" presId="urn:microsoft.com/office/officeart/2005/8/layout/orgChart1"/>
    <dgm:cxn modelId="{B9757CFA-1523-48CB-9F90-3972EEFF2045}" type="presParOf" srcId="{0556A599-EE6C-4040-9C5C-2C7B7A2C6CEB}" destId="{3C63B8C6-8EB0-413E-8691-DD6E95CF2078}" srcOrd="2" destOrd="0" presId="urn:microsoft.com/office/officeart/2005/8/layout/orgChart1"/>
    <dgm:cxn modelId="{96E86A5D-7194-4C77-9B71-6AAA9C6D8BC6}" type="presParOf" srcId="{2D6847A8-2440-481C-B88B-B419FEF3F400}" destId="{0D162765-C408-4519-98BB-768E70CB5701}" srcOrd="4" destOrd="0" presId="urn:microsoft.com/office/officeart/2005/8/layout/orgChart1"/>
    <dgm:cxn modelId="{E3CE0700-A898-4BB9-9BA9-7E437AB5DECE}" type="presParOf" srcId="{2D6847A8-2440-481C-B88B-B419FEF3F400}" destId="{25D9AC6B-7EA0-4EA8-9101-C5A2FE8C0901}" srcOrd="5" destOrd="0" presId="urn:microsoft.com/office/officeart/2005/8/layout/orgChart1"/>
    <dgm:cxn modelId="{14D8B2F8-8A39-400C-B256-7034F7FACE26}" type="presParOf" srcId="{25D9AC6B-7EA0-4EA8-9101-C5A2FE8C0901}" destId="{F9FAE497-6B4F-46E8-B681-F46E1D74DD2B}" srcOrd="0" destOrd="0" presId="urn:microsoft.com/office/officeart/2005/8/layout/orgChart1"/>
    <dgm:cxn modelId="{3A05E4F1-F5E8-4806-AE6D-F49669BADD76}" type="presParOf" srcId="{F9FAE497-6B4F-46E8-B681-F46E1D74DD2B}" destId="{0E369B1D-31AB-4671-BB20-2BFC112C61EF}" srcOrd="0" destOrd="0" presId="urn:microsoft.com/office/officeart/2005/8/layout/orgChart1"/>
    <dgm:cxn modelId="{6F2F9A94-258C-4A14-B1FB-F4BA72F82B04}" type="presParOf" srcId="{F9FAE497-6B4F-46E8-B681-F46E1D74DD2B}" destId="{210D16BF-4433-43D2-9CF0-117340680B41}" srcOrd="1" destOrd="0" presId="urn:microsoft.com/office/officeart/2005/8/layout/orgChart1"/>
    <dgm:cxn modelId="{74BF3930-723E-470A-B47D-CAE0AAFBE2F3}" type="presParOf" srcId="{25D9AC6B-7EA0-4EA8-9101-C5A2FE8C0901}" destId="{06F12A89-BEDD-43C8-B8B0-0D7F67F06D7B}" srcOrd="1" destOrd="0" presId="urn:microsoft.com/office/officeart/2005/8/layout/orgChart1"/>
    <dgm:cxn modelId="{0F6F490D-810A-43EC-841B-B29853B9AD78}" type="presParOf" srcId="{25D9AC6B-7EA0-4EA8-9101-C5A2FE8C0901}" destId="{25D67E9B-ED76-4DB2-9AD2-6CE48559A293}" srcOrd="2" destOrd="0" presId="urn:microsoft.com/office/officeart/2005/8/layout/orgChart1"/>
    <dgm:cxn modelId="{DB750BD2-15AC-483A-AE21-BBFCE1106A13}" type="presParOf" srcId="{559252EC-EB1A-4431-9155-2510B86F85D6}" destId="{68BE22FE-8523-449C-B7C4-D3847C380B6B}" srcOrd="2" destOrd="0" presId="urn:microsoft.com/office/officeart/2005/8/layout/orgChart1"/>
    <dgm:cxn modelId="{2FB1C6E1-6757-4A50-A30D-8A123C286319}" type="presParOf" srcId="{4D190227-09B6-43C3-8AB9-CE1DF3EACA11}" destId="{B3787A7C-1CF8-4C78-AC6D-374B109309EA}" srcOrd="6" destOrd="0" presId="urn:microsoft.com/office/officeart/2005/8/layout/orgChart1"/>
    <dgm:cxn modelId="{165EF2DA-D3D4-49D9-B683-4A16C1902BCC}" type="presParOf" srcId="{4D190227-09B6-43C3-8AB9-CE1DF3EACA11}" destId="{816392D4-AF73-4DF6-B975-41B7FA3AF31A}" srcOrd="7" destOrd="0" presId="urn:microsoft.com/office/officeart/2005/8/layout/orgChart1"/>
    <dgm:cxn modelId="{5417D578-C716-48A5-ACA4-A5C51FD6830E}" type="presParOf" srcId="{816392D4-AF73-4DF6-B975-41B7FA3AF31A}" destId="{9A04AE0F-B280-4ACA-8DB3-999211CA6DD7}" srcOrd="0" destOrd="0" presId="urn:microsoft.com/office/officeart/2005/8/layout/orgChart1"/>
    <dgm:cxn modelId="{23630E20-C801-4E33-A7FD-6CE2A1504E3A}" type="presParOf" srcId="{9A04AE0F-B280-4ACA-8DB3-999211CA6DD7}" destId="{B68505CD-882C-42B6-A602-AA8C7E531135}" srcOrd="0" destOrd="0" presId="urn:microsoft.com/office/officeart/2005/8/layout/orgChart1"/>
    <dgm:cxn modelId="{B8C8D889-C967-46A4-AF5B-C9FBCFFC66FC}" type="presParOf" srcId="{9A04AE0F-B280-4ACA-8DB3-999211CA6DD7}" destId="{40596C1D-40EB-4329-8BA4-199F3CF708BA}" srcOrd="1" destOrd="0" presId="urn:microsoft.com/office/officeart/2005/8/layout/orgChart1"/>
    <dgm:cxn modelId="{4022D246-EBDA-41C7-B2B3-B3866FF221ED}" type="presParOf" srcId="{816392D4-AF73-4DF6-B975-41B7FA3AF31A}" destId="{649BC3E6-B756-4AB8-BFCD-2231AFC5D078}" srcOrd="1" destOrd="0" presId="urn:microsoft.com/office/officeart/2005/8/layout/orgChart1"/>
    <dgm:cxn modelId="{B1583901-D233-4B4C-9759-66745619975B}" type="presParOf" srcId="{649BC3E6-B756-4AB8-BFCD-2231AFC5D078}" destId="{A77FA318-6294-4251-A660-98AE41B72258}" srcOrd="0" destOrd="0" presId="urn:microsoft.com/office/officeart/2005/8/layout/orgChart1"/>
    <dgm:cxn modelId="{817186AA-C60E-401A-8489-36D8ED4E10F4}" type="presParOf" srcId="{649BC3E6-B756-4AB8-BFCD-2231AFC5D078}" destId="{622B2F49-E6DF-4C8E-A86D-D86853D3309F}" srcOrd="1" destOrd="0" presId="urn:microsoft.com/office/officeart/2005/8/layout/orgChart1"/>
    <dgm:cxn modelId="{A0BF804B-87F5-4635-8FD8-A589908040AF}" type="presParOf" srcId="{622B2F49-E6DF-4C8E-A86D-D86853D3309F}" destId="{F0A0891B-C846-4979-B009-DC063C588D37}" srcOrd="0" destOrd="0" presId="urn:microsoft.com/office/officeart/2005/8/layout/orgChart1"/>
    <dgm:cxn modelId="{9C7E3985-D16D-4220-BF8F-1E2911EDAF39}" type="presParOf" srcId="{F0A0891B-C846-4979-B009-DC063C588D37}" destId="{EBA3392F-EB6B-45EB-87BD-015D5E4BD1C4}" srcOrd="0" destOrd="0" presId="urn:microsoft.com/office/officeart/2005/8/layout/orgChart1"/>
    <dgm:cxn modelId="{BBB5047E-BD51-4702-85F3-FDACC77F60DC}" type="presParOf" srcId="{F0A0891B-C846-4979-B009-DC063C588D37}" destId="{C7CEFD78-619D-440D-A370-46A0A7D95C1F}" srcOrd="1" destOrd="0" presId="urn:microsoft.com/office/officeart/2005/8/layout/orgChart1"/>
    <dgm:cxn modelId="{BD477B03-5BFF-4EE6-809C-4FEFDF232B2A}" type="presParOf" srcId="{622B2F49-E6DF-4C8E-A86D-D86853D3309F}" destId="{602A17C0-BB69-46A6-8286-E47BC603239E}" srcOrd="1" destOrd="0" presId="urn:microsoft.com/office/officeart/2005/8/layout/orgChart1"/>
    <dgm:cxn modelId="{713B7FB7-BFE1-486F-914E-35AA056147FB}" type="presParOf" srcId="{622B2F49-E6DF-4C8E-A86D-D86853D3309F}" destId="{2CDEB60D-0777-4668-82FB-37BD9554D3BC}" srcOrd="2" destOrd="0" presId="urn:microsoft.com/office/officeart/2005/8/layout/orgChart1"/>
    <dgm:cxn modelId="{BBE5B1CB-22E0-481E-828A-B1E59E233883}" type="presParOf" srcId="{649BC3E6-B756-4AB8-BFCD-2231AFC5D078}" destId="{BE0C0B1D-561D-4AE7-96D9-FCDE486FEE2E}" srcOrd="2" destOrd="0" presId="urn:microsoft.com/office/officeart/2005/8/layout/orgChart1"/>
    <dgm:cxn modelId="{15B5F113-0CBE-467C-B490-DD1E87882E85}" type="presParOf" srcId="{649BC3E6-B756-4AB8-BFCD-2231AFC5D078}" destId="{3582FA61-2A83-4F16-BCED-33DA337F2218}" srcOrd="3" destOrd="0" presId="urn:microsoft.com/office/officeart/2005/8/layout/orgChart1"/>
    <dgm:cxn modelId="{A9CC29B1-4F73-4947-9849-90E57EDBFB5E}" type="presParOf" srcId="{3582FA61-2A83-4F16-BCED-33DA337F2218}" destId="{307980C8-C1A0-45B8-BBAA-F35D27EB2FAA}" srcOrd="0" destOrd="0" presId="urn:microsoft.com/office/officeart/2005/8/layout/orgChart1"/>
    <dgm:cxn modelId="{F64A8063-4EFF-4A51-8D82-AF6CDC47843F}" type="presParOf" srcId="{307980C8-C1A0-45B8-BBAA-F35D27EB2FAA}" destId="{BECC8158-BB7B-4D6F-8EEB-C97E6B549A8A}" srcOrd="0" destOrd="0" presId="urn:microsoft.com/office/officeart/2005/8/layout/orgChart1"/>
    <dgm:cxn modelId="{F57DA7D9-7188-4919-8F89-F8FEDF67696B}" type="presParOf" srcId="{307980C8-C1A0-45B8-BBAA-F35D27EB2FAA}" destId="{5CF3B9A4-E576-48AE-B9EC-7782A60525AA}" srcOrd="1" destOrd="0" presId="urn:microsoft.com/office/officeart/2005/8/layout/orgChart1"/>
    <dgm:cxn modelId="{927076D7-5EDD-46B6-8073-D0F48F0F776C}" type="presParOf" srcId="{3582FA61-2A83-4F16-BCED-33DA337F2218}" destId="{B50AFC4C-D420-40A9-89E6-263B011A348E}" srcOrd="1" destOrd="0" presId="urn:microsoft.com/office/officeart/2005/8/layout/orgChart1"/>
    <dgm:cxn modelId="{9DA323E1-19D8-4C6E-882A-C3D0DFB3BFCA}" type="presParOf" srcId="{3582FA61-2A83-4F16-BCED-33DA337F2218}" destId="{B90F77E8-06C5-40D7-8387-2BE856F8A7FB}" srcOrd="2" destOrd="0" presId="urn:microsoft.com/office/officeart/2005/8/layout/orgChart1"/>
    <dgm:cxn modelId="{E150B488-58F7-4DEB-BBC0-AFA3A4A74164}" type="presParOf" srcId="{649BC3E6-B756-4AB8-BFCD-2231AFC5D078}" destId="{3BD9D8B3-344E-4CB3-BF65-BA0FC47F21A4}" srcOrd="4" destOrd="0" presId="urn:microsoft.com/office/officeart/2005/8/layout/orgChart1"/>
    <dgm:cxn modelId="{42C0C9DD-55A2-47FE-81E1-A181A0A3E3BC}" type="presParOf" srcId="{649BC3E6-B756-4AB8-BFCD-2231AFC5D078}" destId="{CA2CA7C3-F137-4E54-A454-7B529A7252C7}" srcOrd="5" destOrd="0" presId="urn:microsoft.com/office/officeart/2005/8/layout/orgChart1"/>
    <dgm:cxn modelId="{F4C9A1A0-5C49-43CD-90B3-B5378BED3D7C}" type="presParOf" srcId="{CA2CA7C3-F137-4E54-A454-7B529A7252C7}" destId="{58DDF97B-06E1-4FDA-9118-F5D07CB3B26C}" srcOrd="0" destOrd="0" presId="urn:microsoft.com/office/officeart/2005/8/layout/orgChart1"/>
    <dgm:cxn modelId="{8E6A1411-3132-4AB8-8494-0E989160F64D}" type="presParOf" srcId="{58DDF97B-06E1-4FDA-9118-F5D07CB3B26C}" destId="{78B129A0-013C-432A-863B-FF672E598999}" srcOrd="0" destOrd="0" presId="urn:microsoft.com/office/officeart/2005/8/layout/orgChart1"/>
    <dgm:cxn modelId="{9DF9ABC4-C7A0-47D1-99B2-614134DB1EFF}" type="presParOf" srcId="{58DDF97B-06E1-4FDA-9118-F5D07CB3B26C}" destId="{FDC9BDDA-6440-47C2-8EB8-7CCFF672DCEC}" srcOrd="1" destOrd="0" presId="urn:microsoft.com/office/officeart/2005/8/layout/orgChart1"/>
    <dgm:cxn modelId="{F9A4AAC1-9127-4CCD-A657-2A7D304C36D2}" type="presParOf" srcId="{CA2CA7C3-F137-4E54-A454-7B529A7252C7}" destId="{362BBAA1-7228-48C7-AB46-D6DAAB86B5AD}" srcOrd="1" destOrd="0" presId="urn:microsoft.com/office/officeart/2005/8/layout/orgChart1"/>
    <dgm:cxn modelId="{6C3CB2F2-8B07-4F96-879B-A2261DFB226E}" type="presParOf" srcId="{CA2CA7C3-F137-4E54-A454-7B529A7252C7}" destId="{804ABDE1-ECD3-4B28-87CD-C1F251BF433D}" srcOrd="2" destOrd="0" presId="urn:microsoft.com/office/officeart/2005/8/layout/orgChart1"/>
    <dgm:cxn modelId="{38B0A0CF-D671-4CA8-9FE0-1CB706843619}" type="presParOf" srcId="{816392D4-AF73-4DF6-B975-41B7FA3AF31A}" destId="{8B4F3109-5B5C-4DE3-99F2-63E6396CC50D}" srcOrd="2" destOrd="0" presId="urn:microsoft.com/office/officeart/2005/8/layout/orgChart1"/>
    <dgm:cxn modelId="{0CF448A2-3D58-43AB-AAD3-5FBFE0D5A251}" type="presParOf" srcId="{4D190227-09B6-43C3-8AB9-CE1DF3EACA11}" destId="{0EE9DD44-2CE0-43AC-A1E0-CE6A7EADCFDC}" srcOrd="8" destOrd="0" presId="urn:microsoft.com/office/officeart/2005/8/layout/orgChart1"/>
    <dgm:cxn modelId="{08262DE0-85E0-4299-9177-D5EE6958FB03}" type="presParOf" srcId="{4D190227-09B6-43C3-8AB9-CE1DF3EACA11}" destId="{C077D82E-603A-435F-92D6-78B01D4D240F}" srcOrd="9" destOrd="0" presId="urn:microsoft.com/office/officeart/2005/8/layout/orgChart1"/>
    <dgm:cxn modelId="{FEF27294-8C00-493E-93F2-9DFA4A58734F}" type="presParOf" srcId="{C077D82E-603A-435F-92D6-78B01D4D240F}" destId="{D65AB45B-5761-4816-8A50-CC845B6F77AC}" srcOrd="0" destOrd="0" presId="urn:microsoft.com/office/officeart/2005/8/layout/orgChart1"/>
    <dgm:cxn modelId="{B1866300-4495-4E75-92F9-8ADC83F8C09E}" type="presParOf" srcId="{D65AB45B-5761-4816-8A50-CC845B6F77AC}" destId="{B150BA31-B2B9-45DB-96B3-9EEA0B42709F}" srcOrd="0" destOrd="0" presId="urn:microsoft.com/office/officeart/2005/8/layout/orgChart1"/>
    <dgm:cxn modelId="{5988D8B0-5834-4BE4-AC48-E9F1BD36FD2B}" type="presParOf" srcId="{D65AB45B-5761-4816-8A50-CC845B6F77AC}" destId="{1A47E5B8-2F7C-429E-A81D-C76D2D327E30}" srcOrd="1" destOrd="0" presId="urn:microsoft.com/office/officeart/2005/8/layout/orgChart1"/>
    <dgm:cxn modelId="{41F383CD-E573-497A-9804-C1925D2A2178}" type="presParOf" srcId="{C077D82E-603A-435F-92D6-78B01D4D240F}" destId="{86CE04E6-EA29-4E9F-A053-48A3D40977BC}" srcOrd="1" destOrd="0" presId="urn:microsoft.com/office/officeart/2005/8/layout/orgChart1"/>
    <dgm:cxn modelId="{0134E952-7711-4558-838A-11A60CFF748C}" type="presParOf" srcId="{86CE04E6-EA29-4E9F-A053-48A3D40977BC}" destId="{18B77DE0-B889-496E-8245-601678443BB2}" srcOrd="0" destOrd="0" presId="urn:microsoft.com/office/officeart/2005/8/layout/orgChart1"/>
    <dgm:cxn modelId="{B17641CC-4226-4E66-9275-9C17B6D2CC29}" type="presParOf" srcId="{86CE04E6-EA29-4E9F-A053-48A3D40977BC}" destId="{15D6B69E-8BE4-4543-9CC8-7D513D1482C5}" srcOrd="1" destOrd="0" presId="urn:microsoft.com/office/officeart/2005/8/layout/orgChart1"/>
    <dgm:cxn modelId="{81EFBB5A-5FAF-4645-802A-28E36A428376}" type="presParOf" srcId="{15D6B69E-8BE4-4543-9CC8-7D513D1482C5}" destId="{0123E4F7-5363-4762-AE16-BDC772B1C58F}" srcOrd="0" destOrd="0" presId="urn:microsoft.com/office/officeart/2005/8/layout/orgChart1"/>
    <dgm:cxn modelId="{2C351739-CE75-47F4-90FE-F5A74D4D67CD}" type="presParOf" srcId="{0123E4F7-5363-4762-AE16-BDC772B1C58F}" destId="{3D75190D-6CCA-4883-9E7F-F28BF8E1ADB8}" srcOrd="0" destOrd="0" presId="urn:microsoft.com/office/officeart/2005/8/layout/orgChart1"/>
    <dgm:cxn modelId="{EF71ABBA-EC0E-45D6-BA14-3CB3E75B8605}" type="presParOf" srcId="{0123E4F7-5363-4762-AE16-BDC772B1C58F}" destId="{53666AF6-112E-4F47-8C66-ED3FC44799C8}" srcOrd="1" destOrd="0" presId="urn:microsoft.com/office/officeart/2005/8/layout/orgChart1"/>
    <dgm:cxn modelId="{FBD25FD1-9ABA-4E65-B066-021266BE060E}" type="presParOf" srcId="{15D6B69E-8BE4-4543-9CC8-7D513D1482C5}" destId="{66D74151-9F35-4647-B51F-4CE63907CCB4}" srcOrd="1" destOrd="0" presId="urn:microsoft.com/office/officeart/2005/8/layout/orgChart1"/>
    <dgm:cxn modelId="{DA68694C-D8E1-4931-995C-CB6DED4A9C27}" type="presParOf" srcId="{15D6B69E-8BE4-4543-9CC8-7D513D1482C5}" destId="{F1302518-A7EF-4528-97C4-8DD338B6D04E}" srcOrd="2" destOrd="0" presId="urn:microsoft.com/office/officeart/2005/8/layout/orgChart1"/>
    <dgm:cxn modelId="{4A9CCE27-4D1F-4468-A7ED-FB1A56A0F014}" type="presParOf" srcId="{86CE04E6-EA29-4E9F-A053-48A3D40977BC}" destId="{7655E28E-42D3-4099-AD8C-3537703E0AAA}" srcOrd="2" destOrd="0" presId="urn:microsoft.com/office/officeart/2005/8/layout/orgChart1"/>
    <dgm:cxn modelId="{B27B43EB-6EC6-48AB-B3DC-FF7168D92E50}" type="presParOf" srcId="{86CE04E6-EA29-4E9F-A053-48A3D40977BC}" destId="{46CAC08A-E743-486C-A1A5-2CC3DF73BC1B}" srcOrd="3" destOrd="0" presId="urn:microsoft.com/office/officeart/2005/8/layout/orgChart1"/>
    <dgm:cxn modelId="{006454F2-61F0-4668-A9B8-5388F9CE2CD6}" type="presParOf" srcId="{46CAC08A-E743-486C-A1A5-2CC3DF73BC1B}" destId="{5412D146-057C-41DF-B6B8-3B25F2D4DBB7}" srcOrd="0" destOrd="0" presId="urn:microsoft.com/office/officeart/2005/8/layout/orgChart1"/>
    <dgm:cxn modelId="{3D31AFE1-FC49-4CB9-8801-704F575A2E67}" type="presParOf" srcId="{5412D146-057C-41DF-B6B8-3B25F2D4DBB7}" destId="{716ABA10-F2DB-421D-AF5D-B16C253CBCE6}" srcOrd="0" destOrd="0" presId="urn:microsoft.com/office/officeart/2005/8/layout/orgChart1"/>
    <dgm:cxn modelId="{7E3C8DB7-3541-4AD5-A571-9992FE2C89C9}" type="presParOf" srcId="{5412D146-057C-41DF-B6B8-3B25F2D4DBB7}" destId="{5A68D85B-4110-4F0D-B146-49AA71C9A686}" srcOrd="1" destOrd="0" presId="urn:microsoft.com/office/officeart/2005/8/layout/orgChart1"/>
    <dgm:cxn modelId="{92B0CBF5-5FDC-4049-BCB2-2957D4BF1F9D}" type="presParOf" srcId="{46CAC08A-E743-486C-A1A5-2CC3DF73BC1B}" destId="{2B79CA4B-5615-405C-9B40-D7C5F90124E3}" srcOrd="1" destOrd="0" presId="urn:microsoft.com/office/officeart/2005/8/layout/orgChart1"/>
    <dgm:cxn modelId="{B2F24F33-C33A-470B-9511-A4CE04E93170}" type="presParOf" srcId="{46CAC08A-E743-486C-A1A5-2CC3DF73BC1B}" destId="{6F39495A-230F-4C54-B76D-D081A668A2DD}" srcOrd="2" destOrd="0" presId="urn:microsoft.com/office/officeart/2005/8/layout/orgChart1"/>
    <dgm:cxn modelId="{4105FE07-4FBC-45C3-BB7E-486042A38124}" type="presParOf" srcId="{86CE04E6-EA29-4E9F-A053-48A3D40977BC}" destId="{0DBDAD7F-6A2C-4102-A99F-1B7F6F11362E}" srcOrd="4" destOrd="0" presId="urn:microsoft.com/office/officeart/2005/8/layout/orgChart1"/>
    <dgm:cxn modelId="{89062750-F261-48BE-B6F2-268826CA3932}" type="presParOf" srcId="{86CE04E6-EA29-4E9F-A053-48A3D40977BC}" destId="{0010EC56-054A-488C-BB2A-33D95CD92B79}" srcOrd="5" destOrd="0" presId="urn:microsoft.com/office/officeart/2005/8/layout/orgChart1"/>
    <dgm:cxn modelId="{7F228680-2E20-47E5-B0D5-95003C4DB4A3}" type="presParOf" srcId="{0010EC56-054A-488C-BB2A-33D95CD92B79}" destId="{4C0A5E8E-74BB-41D5-9AA2-FF7254D03C63}" srcOrd="0" destOrd="0" presId="urn:microsoft.com/office/officeart/2005/8/layout/orgChart1"/>
    <dgm:cxn modelId="{7D33961A-8DC7-4B59-9237-5081AE58851B}" type="presParOf" srcId="{4C0A5E8E-74BB-41D5-9AA2-FF7254D03C63}" destId="{D52FF9FF-6E70-4FBE-AB2C-2B42D0C118AC}" srcOrd="0" destOrd="0" presId="urn:microsoft.com/office/officeart/2005/8/layout/orgChart1"/>
    <dgm:cxn modelId="{67E9F95A-F395-402C-AD7B-6C3C3448C3FE}" type="presParOf" srcId="{4C0A5E8E-74BB-41D5-9AA2-FF7254D03C63}" destId="{F765E053-BD0E-4847-BCA0-57F861DDF04C}" srcOrd="1" destOrd="0" presId="urn:microsoft.com/office/officeart/2005/8/layout/orgChart1"/>
    <dgm:cxn modelId="{2EE7A54B-601E-402E-B213-602C3BF9EFDF}" type="presParOf" srcId="{0010EC56-054A-488C-BB2A-33D95CD92B79}" destId="{316FB73D-4450-499E-ACD1-BCD2B6A8AB51}" srcOrd="1" destOrd="0" presId="urn:microsoft.com/office/officeart/2005/8/layout/orgChart1"/>
    <dgm:cxn modelId="{0494CA44-B0F3-4B26-AD1F-61F045610CF3}" type="presParOf" srcId="{0010EC56-054A-488C-BB2A-33D95CD92B79}" destId="{3F840796-191E-4DE3-86E3-79E587B1FD46}" srcOrd="2" destOrd="0" presId="urn:microsoft.com/office/officeart/2005/8/layout/orgChart1"/>
    <dgm:cxn modelId="{1A292E34-A50E-4BA8-9632-8D8BD8B33970}" type="presParOf" srcId="{C077D82E-603A-435F-92D6-78B01D4D240F}" destId="{A6802348-35B8-48D0-8399-54DFA455469E}" srcOrd="2" destOrd="0" presId="urn:microsoft.com/office/officeart/2005/8/layout/orgChart1"/>
    <dgm:cxn modelId="{275B10CA-ED61-4E70-952A-34A9092F72DC}" type="presParOf" srcId="{7F77E2E8-1F84-42DA-B8E4-E40169BA67D4}" destId="{A0D9C042-5156-4C08-86CC-B7864741F0C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E18766B-D017-4856-830E-D84D1CB9D576}" type="doc">
      <dgm:prSet loTypeId="urn:microsoft.com/office/officeart/2005/8/layout/orgChart1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FF92025-782A-46FE-9FC7-BA681F0110AA}">
      <dgm:prSet phldrT="[Текст]" custT="1"/>
      <dgm:spPr/>
      <dgm:t>
        <a:bodyPr/>
        <a:lstStyle/>
        <a:p>
          <a:r>
            <a:rPr lang="ru-RU" sz="2400" dirty="0" smtClean="0">
              <a:latin typeface="Arial Black" pitchFamily="34" charset="0"/>
            </a:rPr>
            <a:t>Культурно-творческая деятельность</a:t>
          </a:r>
          <a:endParaRPr lang="ru-RU" sz="2400" dirty="0">
            <a:latin typeface="Arial Black" pitchFamily="34" charset="0"/>
          </a:endParaRPr>
        </a:p>
      </dgm:t>
    </dgm:pt>
    <dgm:pt modelId="{654F3AD5-03A0-4F20-B8BD-FA4537C9F899}" type="parTrans" cxnId="{4C007E5B-AD47-424C-B556-EE3DBF5B2213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4CE343B2-D000-4E4F-9961-A93E2B494761}" type="sibTrans" cxnId="{4C007E5B-AD47-424C-B556-EE3DBF5B2213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89F8080B-53B7-4E44-93E1-02C6E9BECA3D}">
      <dgm:prSet phldrT="[Текст]" custT="1"/>
      <dgm:spPr/>
      <dgm:t>
        <a:bodyPr/>
        <a:lstStyle/>
        <a:p>
          <a:r>
            <a:rPr lang="ru-RU" sz="1400" dirty="0" smtClean="0">
              <a:latin typeface="Arial Black" pitchFamily="34" charset="0"/>
            </a:rPr>
            <a:t>а) победители или призёры конкурсов, смотров</a:t>
          </a:r>
          <a:endParaRPr lang="ru-RU" sz="1400" dirty="0">
            <a:latin typeface="Arial Black" pitchFamily="34" charset="0"/>
          </a:endParaRPr>
        </a:p>
      </dgm:t>
    </dgm:pt>
    <dgm:pt modelId="{0383BA4A-BE41-47EB-9CDC-33B3208DBCC1}" type="parTrans" cxnId="{41340A11-93E8-46CA-B67C-4B008BBE8F28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CD85111C-AC58-48DC-89E9-CFCCC76231F5}" type="sibTrans" cxnId="{41340A11-93E8-46CA-B67C-4B008BBE8F28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5AEC2896-0384-4261-9BA4-0C2355E6046B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1, 2 курс: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базовая+3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1курс- 1414+4020=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5434</a:t>
          </a:r>
          <a:endParaRPr lang="ru-RU" sz="1200" b="1" u="sng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 курс- 2774+4020=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6794</a:t>
          </a:r>
          <a:endParaRPr lang="ru-RU" sz="1200" b="1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7E7E718F-9BD4-42A9-81BF-7D39AC02B959}" type="parTrans" cxnId="{80610D82-5EEC-4C72-AF2D-E2187C686CA6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C59741FD-51AF-4291-B30A-DC4C89C22E2C}" type="sibTrans" cxnId="{80610D82-5EEC-4C72-AF2D-E2187C686CA6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4CDC75A7-DC7C-4254-82F9-1FFE22AFDF56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1, 2 курс: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базовая+2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1курс- 1414+2680=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4094</a:t>
          </a:r>
          <a:endParaRPr lang="ru-RU" sz="1200" b="1" u="sng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 курс- 2774+2680=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5454</a:t>
          </a:r>
          <a:endParaRPr lang="ru-RU" sz="1800" b="1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9DE81B2B-CA5E-404B-A772-756BC70ADC9B}" type="parTrans" cxnId="{14FBBD0F-71F2-4593-83C5-E69BD8F4581E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56D30985-5630-4450-85C4-3E6ED24CF803}" type="sibTrans" cxnId="{14FBBD0F-71F2-4593-83C5-E69BD8F4581E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52773604-575B-4B7B-8654-AEE8C2846F4E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3, 4 курс: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базовая+2,5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2774+3350=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6124</a:t>
          </a:r>
          <a:r>
            <a:rPr lang="ru-RU" sz="1600" b="1" dirty="0" smtClean="0">
              <a:solidFill>
                <a:schemeClr val="tx1"/>
              </a:solidFill>
              <a:latin typeface="Arial Black" pitchFamily="34" charset="0"/>
            </a:rPr>
            <a:t> </a:t>
          </a:r>
          <a:endParaRPr lang="ru-RU" sz="1200" b="1" dirty="0">
            <a:solidFill>
              <a:schemeClr val="tx1"/>
            </a:solidFill>
            <a:latin typeface="Arial Black" pitchFamily="34" charset="0"/>
          </a:endParaRPr>
        </a:p>
      </dgm:t>
    </dgm:pt>
    <dgm:pt modelId="{77022A89-499F-453E-AEBC-A1EAAD1F6A3B}" type="parTrans" cxnId="{2CD6FEFC-C699-489E-B588-008B7B20A010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177DCFA2-7208-4B20-8A08-C25BB62A3D68}" type="sibTrans" cxnId="{2CD6FEFC-C699-489E-B588-008B7B20A010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1A040E26-FEDE-45C2-87E2-109E71826C29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5, 6 курс: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базовая+3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2774+4020=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6794</a:t>
          </a:r>
          <a:endParaRPr lang="ru-RU" sz="1200" b="1" u="sng" dirty="0" smtClean="0">
            <a:solidFill>
              <a:schemeClr val="tx1"/>
            </a:solidFill>
            <a:latin typeface="Arial Black" pitchFamily="34" charset="0"/>
          </a:endParaRPr>
        </a:p>
      </dgm:t>
    </dgm:pt>
    <dgm:pt modelId="{4D801514-E63F-48E1-AFEE-9EB2AF15EC48}" type="parTrans" cxnId="{5E8B8FB2-BE12-4692-8306-FAF86D03FCD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2D6D2709-B06A-4A06-B10E-8F3A496915C3}" type="sibTrans" cxnId="{5E8B8FB2-BE12-4692-8306-FAF86D03FCD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8FC4256C-430D-4129-8C3F-6FEC197182C3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bg1"/>
              </a:solidFill>
              <a:latin typeface="Arial Black" pitchFamily="34" charset="0"/>
            </a:rPr>
            <a:t>в) систематическое участие в культурно-массовых мероприятиях</a:t>
          </a:r>
          <a:endParaRPr lang="ru-RU" sz="1400" dirty="0">
            <a:solidFill>
              <a:schemeClr val="bg1"/>
            </a:solidFill>
            <a:latin typeface="Arial Black" pitchFamily="34" charset="0"/>
          </a:endParaRPr>
        </a:p>
      </dgm:t>
    </dgm:pt>
    <dgm:pt modelId="{615D7B70-655E-4B46-9F9D-595A4BD856FF}" type="parTrans" cxnId="{EAA9251D-04BF-495A-8454-E4C29ECC7BCF}">
      <dgm:prSet/>
      <dgm:spPr/>
      <dgm:t>
        <a:bodyPr/>
        <a:lstStyle/>
        <a:p>
          <a:endParaRPr lang="ru-RU"/>
        </a:p>
      </dgm:t>
    </dgm:pt>
    <dgm:pt modelId="{B17F53FF-1103-4107-AAA0-1483DE2E15E7}" type="sibTrans" cxnId="{EAA9251D-04BF-495A-8454-E4C29ECC7BCF}">
      <dgm:prSet/>
      <dgm:spPr/>
      <dgm:t>
        <a:bodyPr/>
        <a:lstStyle/>
        <a:p>
          <a:endParaRPr lang="ru-RU"/>
        </a:p>
      </dgm:t>
    </dgm:pt>
    <dgm:pt modelId="{7D291635-5D6A-4C6E-8E92-A3285B589D6E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3, 4 курс: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базовая+3,5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2774+4690=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7464 </a:t>
          </a:r>
          <a:endParaRPr lang="ru-RU" sz="1200" b="1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4DFB698A-6F37-4B25-A505-0DD2D7B7CC98}" type="parTrans" cxnId="{3CDC96DB-7AF2-4E1F-AB4C-1A9B8EC646F7}">
      <dgm:prSet/>
      <dgm:spPr/>
      <dgm:t>
        <a:bodyPr/>
        <a:lstStyle/>
        <a:p>
          <a:endParaRPr lang="ru-RU"/>
        </a:p>
      </dgm:t>
    </dgm:pt>
    <dgm:pt modelId="{941F5E36-A792-49E9-B9C3-E3B5BE1732F7}" type="sibTrans" cxnId="{3CDC96DB-7AF2-4E1F-AB4C-1A9B8EC646F7}">
      <dgm:prSet/>
      <dgm:spPr/>
      <dgm:t>
        <a:bodyPr/>
        <a:lstStyle/>
        <a:p>
          <a:endParaRPr lang="ru-RU"/>
        </a:p>
      </dgm:t>
    </dgm:pt>
    <dgm:pt modelId="{A684B4DE-1DBE-4CB8-B7E7-DB790289EF86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5, 6 курс: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базовая+4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2774+5360=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8134</a:t>
          </a:r>
          <a:endParaRPr lang="ru-RU" sz="1200" b="1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24D5106E-9422-4B4D-96EF-28F92EE21D39}" type="parTrans" cxnId="{D6D8F5A0-838C-4E5F-B1C9-AA4729F9A0F2}">
      <dgm:prSet/>
      <dgm:spPr/>
      <dgm:t>
        <a:bodyPr/>
        <a:lstStyle/>
        <a:p>
          <a:endParaRPr lang="ru-RU"/>
        </a:p>
      </dgm:t>
    </dgm:pt>
    <dgm:pt modelId="{2FCA67EA-D2F8-457C-920E-A4A229CC53E3}" type="sibTrans" cxnId="{D6D8F5A0-838C-4E5F-B1C9-AA4729F9A0F2}">
      <dgm:prSet/>
      <dgm:spPr/>
      <dgm:t>
        <a:bodyPr/>
        <a:lstStyle/>
        <a:p>
          <a:endParaRPr lang="ru-RU"/>
        </a:p>
      </dgm:t>
    </dgm:pt>
    <dgm:pt modelId="{B9BF34B4-A443-42D9-B763-3A5ECE603C06}">
      <dgm:prSet phldrT="[Текст]" custT="1"/>
      <dgm:spPr/>
      <dgm:t>
        <a:bodyPr/>
        <a:lstStyle/>
        <a:p>
          <a:r>
            <a:rPr lang="ru-RU" sz="1400" dirty="0" smtClean="0">
              <a:latin typeface="Arial Black" pitchFamily="34" charset="0"/>
            </a:rPr>
            <a:t>б) публичное представление авторского произведения</a:t>
          </a:r>
          <a:endParaRPr lang="ru-RU" sz="1600" dirty="0">
            <a:solidFill>
              <a:schemeClr val="tx1"/>
            </a:solidFill>
            <a:latin typeface="Arial Black" pitchFamily="34" charset="0"/>
          </a:endParaRPr>
        </a:p>
      </dgm:t>
    </dgm:pt>
    <dgm:pt modelId="{016F4551-8D90-404F-B7B0-BCDF37F2F3D4}" type="sibTrans" cxnId="{238AC4AE-D3C3-4D40-91D8-68DEC4DAFBE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73DFA88C-475E-493D-B3F7-7B814C760763}" type="parTrans" cxnId="{238AC4AE-D3C3-4D40-91D8-68DEC4DAFBE7}">
      <dgm:prSet/>
      <dgm:spPr/>
      <dgm:t>
        <a:bodyPr/>
        <a:lstStyle/>
        <a:p>
          <a:endParaRPr lang="ru-RU">
            <a:latin typeface="Arial Black" pitchFamily="34" charset="0"/>
          </a:endParaRPr>
        </a:p>
      </dgm:t>
    </dgm:pt>
    <dgm:pt modelId="{F7CBE005-ACC8-4F65-B920-22BDFE5646C5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1, 2 курс: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базовая+2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1курс- 1414+2680=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4094</a:t>
          </a:r>
          <a:endParaRPr lang="ru-RU" sz="1200" b="1" u="sng" dirty="0" smtClean="0">
            <a:solidFill>
              <a:schemeClr val="tx1"/>
            </a:solidFill>
            <a:latin typeface="Arial Black" pitchFamily="34" charset="0"/>
          </a:endParaRP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 курс- 2774+2680=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5454</a:t>
          </a:r>
          <a:endParaRPr lang="ru-RU" sz="1200" b="1" u="sng" dirty="0">
            <a:solidFill>
              <a:schemeClr val="tx1"/>
            </a:solidFill>
            <a:latin typeface="Arial Black" pitchFamily="34" charset="0"/>
          </a:endParaRPr>
        </a:p>
      </dgm:t>
    </dgm:pt>
    <dgm:pt modelId="{C83AD78E-C49E-4017-A92C-EFE2D1AA3D15}" type="parTrans" cxnId="{76BC3747-8C81-4003-8EEF-ABC3C93EE6B4}">
      <dgm:prSet/>
      <dgm:spPr/>
      <dgm:t>
        <a:bodyPr/>
        <a:lstStyle/>
        <a:p>
          <a:endParaRPr lang="ru-RU"/>
        </a:p>
      </dgm:t>
    </dgm:pt>
    <dgm:pt modelId="{CE08092B-6BE0-4E02-9E0E-291098036049}" type="sibTrans" cxnId="{76BC3747-8C81-4003-8EEF-ABC3C93EE6B4}">
      <dgm:prSet/>
      <dgm:spPr/>
      <dgm:t>
        <a:bodyPr/>
        <a:lstStyle/>
        <a:p>
          <a:endParaRPr lang="ru-RU"/>
        </a:p>
      </dgm:t>
    </dgm:pt>
    <dgm:pt modelId="{411FD8AC-9D31-4FC0-927D-A8106BF3A996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3, 4 курс: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базовая+2,5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2774+3350=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6124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endParaRPr lang="ru-RU" sz="1200" dirty="0">
            <a:solidFill>
              <a:schemeClr val="tx1"/>
            </a:solidFill>
            <a:latin typeface="Arial Black" pitchFamily="34" charset="0"/>
          </a:endParaRPr>
        </a:p>
      </dgm:t>
    </dgm:pt>
    <dgm:pt modelId="{7AEECC4D-594D-4270-BB0C-744DEB7FFE75}" type="parTrans" cxnId="{33A9BF67-E124-40A9-8FFD-41832A6F60F2}">
      <dgm:prSet/>
      <dgm:spPr/>
      <dgm:t>
        <a:bodyPr/>
        <a:lstStyle/>
        <a:p>
          <a:endParaRPr lang="ru-RU"/>
        </a:p>
      </dgm:t>
    </dgm:pt>
    <dgm:pt modelId="{DF2AE87C-C30E-4D2E-853D-474C6E02CDEA}" type="sibTrans" cxnId="{33A9BF67-E124-40A9-8FFD-41832A6F60F2}">
      <dgm:prSet/>
      <dgm:spPr/>
      <dgm:t>
        <a:bodyPr/>
        <a:lstStyle/>
        <a:p>
          <a:endParaRPr lang="ru-RU"/>
        </a:p>
      </dgm:t>
    </dgm:pt>
    <dgm:pt modelId="{4B6A492D-98D2-4AE3-BBCB-9C9A78DD0DB5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5, 6 курс: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базовая+3 </a:t>
          </a:r>
          <a:r>
            <a:rPr lang="ru-RU" sz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r>
            <a:rPr lang="ru-RU" sz="1200" dirty="0" smtClean="0">
              <a:solidFill>
                <a:schemeClr val="tx1"/>
              </a:solidFill>
              <a:latin typeface="Arial Black" pitchFamily="34" charset="0"/>
            </a:rPr>
            <a:t>2774+4020=</a:t>
          </a:r>
          <a:r>
            <a:rPr lang="ru-RU" sz="1600" b="1" u="sng" dirty="0" smtClean="0">
              <a:solidFill>
                <a:schemeClr val="tx1"/>
              </a:solidFill>
              <a:latin typeface="Arial Black" pitchFamily="34" charset="0"/>
            </a:rPr>
            <a:t>6794</a:t>
          </a:r>
          <a:endParaRPr lang="ru-RU" sz="1200" b="1" u="sng" dirty="0" smtClean="0">
            <a:solidFill>
              <a:schemeClr val="tx1"/>
            </a:solidFill>
            <a:latin typeface="Arial Black" pitchFamily="34" charset="0"/>
          </a:endParaRPr>
        </a:p>
      </dgm:t>
    </dgm:pt>
    <dgm:pt modelId="{80F0DA02-F15B-4ABD-A477-001450CE0F94}" type="parTrans" cxnId="{976FD63F-AA0A-40C2-86A5-3BD554F4C49F}">
      <dgm:prSet/>
      <dgm:spPr/>
      <dgm:t>
        <a:bodyPr/>
        <a:lstStyle/>
        <a:p>
          <a:endParaRPr lang="ru-RU"/>
        </a:p>
      </dgm:t>
    </dgm:pt>
    <dgm:pt modelId="{643EF5B9-BC7E-469D-9BCE-F605699799C3}" type="sibTrans" cxnId="{976FD63F-AA0A-40C2-86A5-3BD554F4C49F}">
      <dgm:prSet/>
      <dgm:spPr/>
      <dgm:t>
        <a:bodyPr/>
        <a:lstStyle/>
        <a:p>
          <a:endParaRPr lang="ru-RU"/>
        </a:p>
      </dgm:t>
    </dgm:pt>
    <dgm:pt modelId="{55923A3A-3120-4285-9959-9E68454FDE43}" type="pres">
      <dgm:prSet presAssocID="{9E18766B-D017-4856-830E-D84D1CB9D57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F77E2E8-1F84-42DA-B8E4-E40169BA67D4}" type="pres">
      <dgm:prSet presAssocID="{6FF92025-782A-46FE-9FC7-BA681F0110AA}" presName="hierRoot1" presStyleCnt="0">
        <dgm:presLayoutVars>
          <dgm:hierBranch val="init"/>
        </dgm:presLayoutVars>
      </dgm:prSet>
      <dgm:spPr/>
    </dgm:pt>
    <dgm:pt modelId="{2A034DE6-E1A2-40C6-B74C-2FD68217E969}" type="pres">
      <dgm:prSet presAssocID="{6FF92025-782A-46FE-9FC7-BA681F0110AA}" presName="rootComposite1" presStyleCnt="0"/>
      <dgm:spPr/>
    </dgm:pt>
    <dgm:pt modelId="{FE0A5CAD-F5D6-418C-8D6E-73829F84F89D}" type="pres">
      <dgm:prSet presAssocID="{6FF92025-782A-46FE-9FC7-BA681F0110AA}" presName="rootText1" presStyleLbl="node0" presStyleIdx="0" presStyleCnt="1" custScaleX="361373" custScaleY="16927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BED7A9B-9B6F-4B63-88DE-7F76887A8FEA}" type="pres">
      <dgm:prSet presAssocID="{6FF92025-782A-46FE-9FC7-BA681F0110A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D190227-09B6-43C3-8AB9-CE1DF3EACA11}" type="pres">
      <dgm:prSet presAssocID="{6FF92025-782A-46FE-9FC7-BA681F0110AA}" presName="hierChild2" presStyleCnt="0"/>
      <dgm:spPr/>
    </dgm:pt>
    <dgm:pt modelId="{0B9F6DFE-3DF1-4ADA-8B02-E2C1B026DE6F}" type="pres">
      <dgm:prSet presAssocID="{0383BA4A-BE41-47EB-9CDC-33B3208DBCC1}" presName="Name37" presStyleLbl="parChTrans1D2" presStyleIdx="0" presStyleCnt="3"/>
      <dgm:spPr/>
      <dgm:t>
        <a:bodyPr/>
        <a:lstStyle/>
        <a:p>
          <a:endParaRPr lang="ru-RU"/>
        </a:p>
      </dgm:t>
    </dgm:pt>
    <dgm:pt modelId="{DA89AC48-37C6-4FBB-8B57-C058657CE2F9}" type="pres">
      <dgm:prSet presAssocID="{89F8080B-53B7-4E44-93E1-02C6E9BECA3D}" presName="hierRoot2" presStyleCnt="0">
        <dgm:presLayoutVars>
          <dgm:hierBranch val="init"/>
        </dgm:presLayoutVars>
      </dgm:prSet>
      <dgm:spPr/>
    </dgm:pt>
    <dgm:pt modelId="{B97D9B58-D3AB-4CDE-B407-C5F5E3E22210}" type="pres">
      <dgm:prSet presAssocID="{89F8080B-53B7-4E44-93E1-02C6E9BECA3D}" presName="rootComposite" presStyleCnt="0"/>
      <dgm:spPr/>
    </dgm:pt>
    <dgm:pt modelId="{38542D6C-F9DE-433B-A1C6-85FF5FE79A5F}" type="pres">
      <dgm:prSet presAssocID="{89F8080B-53B7-4E44-93E1-02C6E9BECA3D}" presName="rootText" presStyleLbl="node2" presStyleIdx="0" presStyleCnt="3" custScaleX="1949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5D3998C-EFD0-4CBD-B751-5234F47D169B}" type="pres">
      <dgm:prSet presAssocID="{89F8080B-53B7-4E44-93E1-02C6E9BECA3D}" presName="rootConnector" presStyleLbl="node2" presStyleIdx="0" presStyleCnt="3"/>
      <dgm:spPr/>
      <dgm:t>
        <a:bodyPr/>
        <a:lstStyle/>
        <a:p>
          <a:endParaRPr lang="ru-RU"/>
        </a:p>
      </dgm:t>
    </dgm:pt>
    <dgm:pt modelId="{A81E1FF7-CF58-43EB-90F6-CBC93C90F169}" type="pres">
      <dgm:prSet presAssocID="{89F8080B-53B7-4E44-93E1-02C6E9BECA3D}" presName="hierChild4" presStyleCnt="0"/>
      <dgm:spPr/>
    </dgm:pt>
    <dgm:pt modelId="{B31BE648-5DF2-4AC8-93BD-91AED32A317F}" type="pres">
      <dgm:prSet presAssocID="{7E7E718F-9BD4-42A9-81BF-7D39AC02B959}" presName="Name37" presStyleLbl="parChTrans1D3" presStyleIdx="0" presStyleCnt="9"/>
      <dgm:spPr/>
      <dgm:t>
        <a:bodyPr/>
        <a:lstStyle/>
        <a:p>
          <a:endParaRPr lang="ru-RU"/>
        </a:p>
      </dgm:t>
    </dgm:pt>
    <dgm:pt modelId="{B62713C3-8470-4161-AFEC-C067964123F0}" type="pres">
      <dgm:prSet presAssocID="{5AEC2896-0384-4261-9BA4-0C2355E6046B}" presName="hierRoot2" presStyleCnt="0">
        <dgm:presLayoutVars>
          <dgm:hierBranch val="init"/>
        </dgm:presLayoutVars>
      </dgm:prSet>
      <dgm:spPr/>
    </dgm:pt>
    <dgm:pt modelId="{2455E80C-C896-4828-AEBD-85CE1A03E679}" type="pres">
      <dgm:prSet presAssocID="{5AEC2896-0384-4261-9BA4-0C2355E6046B}" presName="rootComposite" presStyleCnt="0"/>
      <dgm:spPr/>
    </dgm:pt>
    <dgm:pt modelId="{FB318512-359A-4DCE-AE3F-6A0606B39BC7}" type="pres">
      <dgm:prSet presAssocID="{5AEC2896-0384-4261-9BA4-0C2355E6046B}" presName="rootText" presStyleLbl="node3" presStyleIdx="0" presStyleCnt="9" custScaleX="160681" custScaleY="2352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61E311C-37A3-414D-8A9A-B684E8D0D7BD}" type="pres">
      <dgm:prSet presAssocID="{5AEC2896-0384-4261-9BA4-0C2355E6046B}" presName="rootConnector" presStyleLbl="node3" presStyleIdx="0" presStyleCnt="9"/>
      <dgm:spPr/>
      <dgm:t>
        <a:bodyPr/>
        <a:lstStyle/>
        <a:p>
          <a:endParaRPr lang="ru-RU"/>
        </a:p>
      </dgm:t>
    </dgm:pt>
    <dgm:pt modelId="{7B111CA7-5FE7-45F4-B6D5-79BE44E39F3B}" type="pres">
      <dgm:prSet presAssocID="{5AEC2896-0384-4261-9BA4-0C2355E6046B}" presName="hierChild4" presStyleCnt="0"/>
      <dgm:spPr/>
    </dgm:pt>
    <dgm:pt modelId="{8E2C8F75-0D8C-4882-9126-740360982C59}" type="pres">
      <dgm:prSet presAssocID="{5AEC2896-0384-4261-9BA4-0C2355E6046B}" presName="hierChild5" presStyleCnt="0"/>
      <dgm:spPr/>
    </dgm:pt>
    <dgm:pt modelId="{3041BC1C-7F7E-41C7-98F4-7254DBBE3B67}" type="pres">
      <dgm:prSet presAssocID="{4DFB698A-6F37-4B25-A505-0DD2D7B7CC98}" presName="Name37" presStyleLbl="parChTrans1D3" presStyleIdx="1" presStyleCnt="9"/>
      <dgm:spPr/>
      <dgm:t>
        <a:bodyPr/>
        <a:lstStyle/>
        <a:p>
          <a:endParaRPr lang="ru-RU"/>
        </a:p>
      </dgm:t>
    </dgm:pt>
    <dgm:pt modelId="{B37B3E23-8389-4730-BDC9-DFEAE44E2822}" type="pres">
      <dgm:prSet presAssocID="{7D291635-5D6A-4C6E-8E92-A3285B589D6E}" presName="hierRoot2" presStyleCnt="0">
        <dgm:presLayoutVars>
          <dgm:hierBranch val="init"/>
        </dgm:presLayoutVars>
      </dgm:prSet>
      <dgm:spPr/>
    </dgm:pt>
    <dgm:pt modelId="{D30882D3-6128-4E1D-876E-E15D67276B9D}" type="pres">
      <dgm:prSet presAssocID="{7D291635-5D6A-4C6E-8E92-A3285B589D6E}" presName="rootComposite" presStyleCnt="0"/>
      <dgm:spPr/>
    </dgm:pt>
    <dgm:pt modelId="{2004BB8B-7BB9-48B0-A9E1-FEBD233E4F32}" type="pres">
      <dgm:prSet presAssocID="{7D291635-5D6A-4C6E-8E92-A3285B589D6E}" presName="rootText" presStyleLbl="node3" presStyleIdx="1" presStyleCnt="9" custScaleX="160681" custScaleY="162242" custLinFactNeighborX="306" custLinFactNeighborY="185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1F1140D-CAE2-472F-BFA5-361BD54B11E9}" type="pres">
      <dgm:prSet presAssocID="{7D291635-5D6A-4C6E-8E92-A3285B589D6E}" presName="rootConnector" presStyleLbl="node3" presStyleIdx="1" presStyleCnt="9"/>
      <dgm:spPr/>
      <dgm:t>
        <a:bodyPr/>
        <a:lstStyle/>
        <a:p>
          <a:endParaRPr lang="ru-RU"/>
        </a:p>
      </dgm:t>
    </dgm:pt>
    <dgm:pt modelId="{D5427D5F-4497-493E-99DA-D7A5D0EB4B26}" type="pres">
      <dgm:prSet presAssocID="{7D291635-5D6A-4C6E-8E92-A3285B589D6E}" presName="hierChild4" presStyleCnt="0"/>
      <dgm:spPr/>
    </dgm:pt>
    <dgm:pt modelId="{C9438F48-4CBC-450E-913A-DE767E0FC7AF}" type="pres">
      <dgm:prSet presAssocID="{7D291635-5D6A-4C6E-8E92-A3285B589D6E}" presName="hierChild5" presStyleCnt="0"/>
      <dgm:spPr/>
    </dgm:pt>
    <dgm:pt modelId="{85AB7829-CA13-431F-92AE-2C08847951C5}" type="pres">
      <dgm:prSet presAssocID="{24D5106E-9422-4B4D-96EF-28F92EE21D39}" presName="Name37" presStyleLbl="parChTrans1D3" presStyleIdx="2" presStyleCnt="9"/>
      <dgm:spPr/>
      <dgm:t>
        <a:bodyPr/>
        <a:lstStyle/>
        <a:p>
          <a:endParaRPr lang="ru-RU"/>
        </a:p>
      </dgm:t>
    </dgm:pt>
    <dgm:pt modelId="{AFFF5177-F46A-4FAE-9961-E3EAC634DF12}" type="pres">
      <dgm:prSet presAssocID="{A684B4DE-1DBE-4CB8-B7E7-DB790289EF86}" presName="hierRoot2" presStyleCnt="0">
        <dgm:presLayoutVars>
          <dgm:hierBranch val="init"/>
        </dgm:presLayoutVars>
      </dgm:prSet>
      <dgm:spPr/>
    </dgm:pt>
    <dgm:pt modelId="{983D59D1-B7F3-47A5-B1F9-CF657ABE3E0A}" type="pres">
      <dgm:prSet presAssocID="{A684B4DE-1DBE-4CB8-B7E7-DB790289EF86}" presName="rootComposite" presStyleCnt="0"/>
      <dgm:spPr/>
    </dgm:pt>
    <dgm:pt modelId="{0CA61E7D-D55E-42A1-BB2C-FC9C18EDE439}" type="pres">
      <dgm:prSet presAssocID="{A684B4DE-1DBE-4CB8-B7E7-DB790289EF86}" presName="rootText" presStyleLbl="node3" presStyleIdx="2" presStyleCnt="9" custScaleX="160681" custScaleY="162242" custLinFactNeighborX="306" custLinFactNeighborY="944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34C7C86-64C1-4B89-9CA9-693F5D24F9C2}" type="pres">
      <dgm:prSet presAssocID="{A684B4DE-1DBE-4CB8-B7E7-DB790289EF86}" presName="rootConnector" presStyleLbl="node3" presStyleIdx="2" presStyleCnt="9"/>
      <dgm:spPr/>
      <dgm:t>
        <a:bodyPr/>
        <a:lstStyle/>
        <a:p>
          <a:endParaRPr lang="ru-RU"/>
        </a:p>
      </dgm:t>
    </dgm:pt>
    <dgm:pt modelId="{5E261299-C4CC-455F-93F1-9AC8BAB2198D}" type="pres">
      <dgm:prSet presAssocID="{A684B4DE-1DBE-4CB8-B7E7-DB790289EF86}" presName="hierChild4" presStyleCnt="0"/>
      <dgm:spPr/>
    </dgm:pt>
    <dgm:pt modelId="{044F5044-037D-4A0B-9D4B-FA238DA9A521}" type="pres">
      <dgm:prSet presAssocID="{A684B4DE-1DBE-4CB8-B7E7-DB790289EF86}" presName="hierChild5" presStyleCnt="0"/>
      <dgm:spPr/>
    </dgm:pt>
    <dgm:pt modelId="{A8FF2702-CC29-4EAE-B598-84B79D3E3590}" type="pres">
      <dgm:prSet presAssocID="{89F8080B-53B7-4E44-93E1-02C6E9BECA3D}" presName="hierChild5" presStyleCnt="0"/>
      <dgm:spPr/>
    </dgm:pt>
    <dgm:pt modelId="{633B913C-09D3-4BB3-AB05-AA8B284AF8F5}" type="pres">
      <dgm:prSet presAssocID="{73DFA88C-475E-493D-B3F7-7B814C760763}" presName="Name37" presStyleLbl="parChTrans1D2" presStyleIdx="1" presStyleCnt="3"/>
      <dgm:spPr/>
      <dgm:t>
        <a:bodyPr/>
        <a:lstStyle/>
        <a:p>
          <a:endParaRPr lang="ru-RU"/>
        </a:p>
      </dgm:t>
    </dgm:pt>
    <dgm:pt modelId="{1A03780F-87DC-4921-8BA6-36A5AFA5D9C5}" type="pres">
      <dgm:prSet presAssocID="{B9BF34B4-A443-42D9-B763-3A5ECE603C06}" presName="hierRoot2" presStyleCnt="0">
        <dgm:presLayoutVars>
          <dgm:hierBranch val="init"/>
        </dgm:presLayoutVars>
      </dgm:prSet>
      <dgm:spPr/>
    </dgm:pt>
    <dgm:pt modelId="{1397096B-084D-4C76-A922-044A762C19BB}" type="pres">
      <dgm:prSet presAssocID="{B9BF34B4-A443-42D9-B763-3A5ECE603C06}" presName="rootComposite" presStyleCnt="0"/>
      <dgm:spPr/>
    </dgm:pt>
    <dgm:pt modelId="{5F5DD9AF-C721-48F5-B513-F3A2CEBCBC8A}" type="pres">
      <dgm:prSet presAssocID="{B9BF34B4-A443-42D9-B763-3A5ECE603C06}" presName="rootText" presStyleLbl="node2" presStyleIdx="1" presStyleCnt="3" custScaleX="21147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4A81C3-B1FD-4AFE-BF2B-632F3122D690}" type="pres">
      <dgm:prSet presAssocID="{B9BF34B4-A443-42D9-B763-3A5ECE603C06}" presName="rootConnector" presStyleLbl="node2" presStyleIdx="1" presStyleCnt="3"/>
      <dgm:spPr/>
      <dgm:t>
        <a:bodyPr/>
        <a:lstStyle/>
        <a:p>
          <a:endParaRPr lang="ru-RU"/>
        </a:p>
      </dgm:t>
    </dgm:pt>
    <dgm:pt modelId="{79EC6028-00CD-45F4-919D-46067AFF9B49}" type="pres">
      <dgm:prSet presAssocID="{B9BF34B4-A443-42D9-B763-3A5ECE603C06}" presName="hierChild4" presStyleCnt="0"/>
      <dgm:spPr/>
    </dgm:pt>
    <dgm:pt modelId="{63F6B5B1-9C57-4B9E-8CEF-FAF41D76861F}" type="pres">
      <dgm:prSet presAssocID="{9DE81B2B-CA5E-404B-A772-756BC70ADC9B}" presName="Name37" presStyleLbl="parChTrans1D3" presStyleIdx="3" presStyleCnt="9"/>
      <dgm:spPr/>
      <dgm:t>
        <a:bodyPr/>
        <a:lstStyle/>
        <a:p>
          <a:endParaRPr lang="ru-RU"/>
        </a:p>
      </dgm:t>
    </dgm:pt>
    <dgm:pt modelId="{767025D6-FA7E-4984-88BA-F75C869B6C73}" type="pres">
      <dgm:prSet presAssocID="{4CDC75A7-DC7C-4254-82F9-1FFE22AFDF56}" presName="hierRoot2" presStyleCnt="0">
        <dgm:presLayoutVars>
          <dgm:hierBranch val="init"/>
        </dgm:presLayoutVars>
      </dgm:prSet>
      <dgm:spPr/>
    </dgm:pt>
    <dgm:pt modelId="{81FFDC37-61AA-48DA-920A-43645E943895}" type="pres">
      <dgm:prSet presAssocID="{4CDC75A7-DC7C-4254-82F9-1FFE22AFDF56}" presName="rootComposite" presStyleCnt="0"/>
      <dgm:spPr/>
    </dgm:pt>
    <dgm:pt modelId="{0D21DB41-5335-470B-BB9F-48EA4868FA52}" type="pres">
      <dgm:prSet presAssocID="{4CDC75A7-DC7C-4254-82F9-1FFE22AFDF56}" presName="rootText" presStyleLbl="node3" presStyleIdx="3" presStyleCnt="9" custScaleX="160681" custScaleY="2352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50CBD79-1FCD-4ED5-B8BC-7EB9E9E1CB71}" type="pres">
      <dgm:prSet presAssocID="{4CDC75A7-DC7C-4254-82F9-1FFE22AFDF56}" presName="rootConnector" presStyleLbl="node3" presStyleIdx="3" presStyleCnt="9"/>
      <dgm:spPr/>
      <dgm:t>
        <a:bodyPr/>
        <a:lstStyle/>
        <a:p>
          <a:endParaRPr lang="ru-RU"/>
        </a:p>
      </dgm:t>
    </dgm:pt>
    <dgm:pt modelId="{72758B73-D789-47B9-9229-D4AE75978D75}" type="pres">
      <dgm:prSet presAssocID="{4CDC75A7-DC7C-4254-82F9-1FFE22AFDF56}" presName="hierChild4" presStyleCnt="0"/>
      <dgm:spPr/>
    </dgm:pt>
    <dgm:pt modelId="{94247EC9-EE6F-4F9B-A341-EEFDD8D35860}" type="pres">
      <dgm:prSet presAssocID="{4CDC75A7-DC7C-4254-82F9-1FFE22AFDF56}" presName="hierChild5" presStyleCnt="0"/>
      <dgm:spPr/>
    </dgm:pt>
    <dgm:pt modelId="{9668C36D-F52B-4759-93E7-33FD5BBD83B1}" type="pres">
      <dgm:prSet presAssocID="{77022A89-499F-453E-AEBC-A1EAAD1F6A3B}" presName="Name37" presStyleLbl="parChTrans1D3" presStyleIdx="4" presStyleCnt="9"/>
      <dgm:spPr/>
      <dgm:t>
        <a:bodyPr/>
        <a:lstStyle/>
        <a:p>
          <a:endParaRPr lang="ru-RU"/>
        </a:p>
      </dgm:t>
    </dgm:pt>
    <dgm:pt modelId="{769D0914-B584-4390-B03D-A6880F67F571}" type="pres">
      <dgm:prSet presAssocID="{52773604-575B-4B7B-8654-AEE8C2846F4E}" presName="hierRoot2" presStyleCnt="0">
        <dgm:presLayoutVars>
          <dgm:hierBranch val="init"/>
        </dgm:presLayoutVars>
      </dgm:prSet>
      <dgm:spPr/>
    </dgm:pt>
    <dgm:pt modelId="{F38D2A01-B695-4B8D-8EC6-14E8565A8F64}" type="pres">
      <dgm:prSet presAssocID="{52773604-575B-4B7B-8654-AEE8C2846F4E}" presName="rootComposite" presStyleCnt="0"/>
      <dgm:spPr/>
    </dgm:pt>
    <dgm:pt modelId="{3A9D3F80-09AA-4300-B3E9-D73C1C1571E1}" type="pres">
      <dgm:prSet presAssocID="{52773604-575B-4B7B-8654-AEE8C2846F4E}" presName="rootText" presStyleLbl="node3" presStyleIdx="4" presStyleCnt="9" custScaleX="160681" custScaleY="162242" custLinFactNeighborX="306" custLinFactNeighborY="185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33B222-AF23-477C-96AA-760BBDBFA1A0}" type="pres">
      <dgm:prSet presAssocID="{52773604-575B-4B7B-8654-AEE8C2846F4E}" presName="rootConnector" presStyleLbl="node3" presStyleIdx="4" presStyleCnt="9"/>
      <dgm:spPr/>
      <dgm:t>
        <a:bodyPr/>
        <a:lstStyle/>
        <a:p>
          <a:endParaRPr lang="ru-RU"/>
        </a:p>
      </dgm:t>
    </dgm:pt>
    <dgm:pt modelId="{DA6B7771-379B-4ED9-9949-7006BFB77FA4}" type="pres">
      <dgm:prSet presAssocID="{52773604-575B-4B7B-8654-AEE8C2846F4E}" presName="hierChild4" presStyleCnt="0"/>
      <dgm:spPr/>
    </dgm:pt>
    <dgm:pt modelId="{0E81AD8E-08FB-4044-AB9C-9335B8B307A2}" type="pres">
      <dgm:prSet presAssocID="{52773604-575B-4B7B-8654-AEE8C2846F4E}" presName="hierChild5" presStyleCnt="0"/>
      <dgm:spPr/>
    </dgm:pt>
    <dgm:pt modelId="{17F94E66-5AA6-423A-9C66-30D88D9D4393}" type="pres">
      <dgm:prSet presAssocID="{4D801514-E63F-48E1-AFEE-9EB2AF15EC48}" presName="Name37" presStyleLbl="parChTrans1D3" presStyleIdx="5" presStyleCnt="9"/>
      <dgm:spPr/>
      <dgm:t>
        <a:bodyPr/>
        <a:lstStyle/>
        <a:p>
          <a:endParaRPr lang="ru-RU"/>
        </a:p>
      </dgm:t>
    </dgm:pt>
    <dgm:pt modelId="{23145FE6-C82C-4E0C-BC12-DFE39AB79E45}" type="pres">
      <dgm:prSet presAssocID="{1A040E26-FEDE-45C2-87E2-109E71826C29}" presName="hierRoot2" presStyleCnt="0">
        <dgm:presLayoutVars>
          <dgm:hierBranch val="init"/>
        </dgm:presLayoutVars>
      </dgm:prSet>
      <dgm:spPr/>
    </dgm:pt>
    <dgm:pt modelId="{468E8C94-4623-44F3-BC47-320EABCDF9FB}" type="pres">
      <dgm:prSet presAssocID="{1A040E26-FEDE-45C2-87E2-109E71826C29}" presName="rootComposite" presStyleCnt="0"/>
      <dgm:spPr/>
    </dgm:pt>
    <dgm:pt modelId="{0D437595-EF1A-4179-AC97-FB0456EFCC18}" type="pres">
      <dgm:prSet presAssocID="{1A040E26-FEDE-45C2-87E2-109E71826C29}" presName="rootText" presStyleLbl="node3" presStyleIdx="5" presStyleCnt="9" custScaleX="160681" custScaleY="162242" custLinFactNeighborX="306" custLinFactNeighborY="944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7BFC7C-11C6-4640-90A6-AEF905EC1622}" type="pres">
      <dgm:prSet presAssocID="{1A040E26-FEDE-45C2-87E2-109E71826C29}" presName="rootConnector" presStyleLbl="node3" presStyleIdx="5" presStyleCnt="9"/>
      <dgm:spPr/>
      <dgm:t>
        <a:bodyPr/>
        <a:lstStyle/>
        <a:p>
          <a:endParaRPr lang="ru-RU"/>
        </a:p>
      </dgm:t>
    </dgm:pt>
    <dgm:pt modelId="{FDA86C44-B19C-44AC-82C5-8AC09969D14F}" type="pres">
      <dgm:prSet presAssocID="{1A040E26-FEDE-45C2-87E2-109E71826C29}" presName="hierChild4" presStyleCnt="0"/>
      <dgm:spPr/>
    </dgm:pt>
    <dgm:pt modelId="{00994425-9241-4B08-90D5-5A31B1D19BA8}" type="pres">
      <dgm:prSet presAssocID="{1A040E26-FEDE-45C2-87E2-109E71826C29}" presName="hierChild5" presStyleCnt="0"/>
      <dgm:spPr/>
    </dgm:pt>
    <dgm:pt modelId="{95133D64-F22E-49B2-B6AB-E2C79F26DEAC}" type="pres">
      <dgm:prSet presAssocID="{B9BF34B4-A443-42D9-B763-3A5ECE603C06}" presName="hierChild5" presStyleCnt="0"/>
      <dgm:spPr/>
    </dgm:pt>
    <dgm:pt modelId="{752D35BF-5EFF-4233-A838-4CBC774172B2}" type="pres">
      <dgm:prSet presAssocID="{615D7B70-655E-4B46-9F9D-595A4BD856FF}" presName="Name37" presStyleLbl="parChTrans1D2" presStyleIdx="2" presStyleCnt="3"/>
      <dgm:spPr/>
      <dgm:t>
        <a:bodyPr/>
        <a:lstStyle/>
        <a:p>
          <a:endParaRPr lang="ru-RU"/>
        </a:p>
      </dgm:t>
    </dgm:pt>
    <dgm:pt modelId="{559252EC-EB1A-4431-9155-2510B86F85D6}" type="pres">
      <dgm:prSet presAssocID="{8FC4256C-430D-4129-8C3F-6FEC197182C3}" presName="hierRoot2" presStyleCnt="0">
        <dgm:presLayoutVars>
          <dgm:hierBranch val="init"/>
        </dgm:presLayoutVars>
      </dgm:prSet>
      <dgm:spPr/>
    </dgm:pt>
    <dgm:pt modelId="{361D755E-7B88-47C3-8B75-9B3A0FFE47E4}" type="pres">
      <dgm:prSet presAssocID="{8FC4256C-430D-4129-8C3F-6FEC197182C3}" presName="rootComposite" presStyleCnt="0"/>
      <dgm:spPr/>
    </dgm:pt>
    <dgm:pt modelId="{8C84AB61-5383-4461-ABF1-F9C039BBB573}" type="pres">
      <dgm:prSet presAssocID="{8FC4256C-430D-4129-8C3F-6FEC197182C3}" presName="rootText" presStyleLbl="node2" presStyleIdx="2" presStyleCnt="3" custScaleX="1956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9FC0511-B052-4052-A9CA-75F555BE17BA}" type="pres">
      <dgm:prSet presAssocID="{8FC4256C-430D-4129-8C3F-6FEC197182C3}" presName="rootConnector" presStyleLbl="node2" presStyleIdx="2" presStyleCnt="3"/>
      <dgm:spPr/>
      <dgm:t>
        <a:bodyPr/>
        <a:lstStyle/>
        <a:p>
          <a:endParaRPr lang="ru-RU"/>
        </a:p>
      </dgm:t>
    </dgm:pt>
    <dgm:pt modelId="{2D6847A8-2440-481C-B88B-B419FEF3F400}" type="pres">
      <dgm:prSet presAssocID="{8FC4256C-430D-4129-8C3F-6FEC197182C3}" presName="hierChild4" presStyleCnt="0"/>
      <dgm:spPr/>
    </dgm:pt>
    <dgm:pt modelId="{4223CDEE-10A3-468F-9CC1-707A5713E315}" type="pres">
      <dgm:prSet presAssocID="{C83AD78E-C49E-4017-A92C-EFE2D1AA3D15}" presName="Name37" presStyleLbl="parChTrans1D3" presStyleIdx="6" presStyleCnt="9"/>
      <dgm:spPr/>
      <dgm:t>
        <a:bodyPr/>
        <a:lstStyle/>
        <a:p>
          <a:endParaRPr lang="ru-RU"/>
        </a:p>
      </dgm:t>
    </dgm:pt>
    <dgm:pt modelId="{7A6AE433-97F8-4A20-8965-DED282C56A34}" type="pres">
      <dgm:prSet presAssocID="{F7CBE005-ACC8-4F65-B920-22BDFE5646C5}" presName="hierRoot2" presStyleCnt="0">
        <dgm:presLayoutVars>
          <dgm:hierBranch val="init"/>
        </dgm:presLayoutVars>
      </dgm:prSet>
      <dgm:spPr/>
    </dgm:pt>
    <dgm:pt modelId="{801C214B-591B-4844-A40D-6FD49A0DF24B}" type="pres">
      <dgm:prSet presAssocID="{F7CBE005-ACC8-4F65-B920-22BDFE5646C5}" presName="rootComposite" presStyleCnt="0"/>
      <dgm:spPr/>
    </dgm:pt>
    <dgm:pt modelId="{803A2852-B260-4AD9-838A-CC4DB3C3E4A5}" type="pres">
      <dgm:prSet presAssocID="{F7CBE005-ACC8-4F65-B920-22BDFE5646C5}" presName="rootText" presStyleLbl="node3" presStyleIdx="6" presStyleCnt="9" custScaleX="160681" custScaleY="2352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F69AFA1-9254-4AEC-8833-B9BF36931865}" type="pres">
      <dgm:prSet presAssocID="{F7CBE005-ACC8-4F65-B920-22BDFE5646C5}" presName="rootConnector" presStyleLbl="node3" presStyleIdx="6" presStyleCnt="9"/>
      <dgm:spPr/>
      <dgm:t>
        <a:bodyPr/>
        <a:lstStyle/>
        <a:p>
          <a:endParaRPr lang="ru-RU"/>
        </a:p>
      </dgm:t>
    </dgm:pt>
    <dgm:pt modelId="{108DB96A-5713-48AB-82DF-BE94E8247CB1}" type="pres">
      <dgm:prSet presAssocID="{F7CBE005-ACC8-4F65-B920-22BDFE5646C5}" presName="hierChild4" presStyleCnt="0"/>
      <dgm:spPr/>
    </dgm:pt>
    <dgm:pt modelId="{F6FAD3EB-1377-4364-9FF3-116AD55D54CC}" type="pres">
      <dgm:prSet presAssocID="{F7CBE005-ACC8-4F65-B920-22BDFE5646C5}" presName="hierChild5" presStyleCnt="0"/>
      <dgm:spPr/>
    </dgm:pt>
    <dgm:pt modelId="{B6472544-45EA-4D9D-96A2-374B388E5A47}" type="pres">
      <dgm:prSet presAssocID="{7AEECC4D-594D-4270-BB0C-744DEB7FFE75}" presName="Name37" presStyleLbl="parChTrans1D3" presStyleIdx="7" presStyleCnt="9"/>
      <dgm:spPr/>
      <dgm:t>
        <a:bodyPr/>
        <a:lstStyle/>
        <a:p>
          <a:endParaRPr lang="ru-RU"/>
        </a:p>
      </dgm:t>
    </dgm:pt>
    <dgm:pt modelId="{22828589-F45D-440C-9AD3-7A64D5DDF067}" type="pres">
      <dgm:prSet presAssocID="{411FD8AC-9D31-4FC0-927D-A8106BF3A996}" presName="hierRoot2" presStyleCnt="0">
        <dgm:presLayoutVars>
          <dgm:hierBranch val="init"/>
        </dgm:presLayoutVars>
      </dgm:prSet>
      <dgm:spPr/>
    </dgm:pt>
    <dgm:pt modelId="{38F78358-533F-4A85-B370-FC8FA1A80A7A}" type="pres">
      <dgm:prSet presAssocID="{411FD8AC-9D31-4FC0-927D-A8106BF3A996}" presName="rootComposite" presStyleCnt="0"/>
      <dgm:spPr/>
    </dgm:pt>
    <dgm:pt modelId="{0D8A9D25-DD15-4935-BF82-8CCB69031083}" type="pres">
      <dgm:prSet presAssocID="{411FD8AC-9D31-4FC0-927D-A8106BF3A996}" presName="rootText" presStyleLbl="node3" presStyleIdx="7" presStyleCnt="9" custScaleX="160681" custScaleY="162242" custLinFactNeighborX="306" custLinFactNeighborY="185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695892-436E-49A0-A2D6-14EC9C200F07}" type="pres">
      <dgm:prSet presAssocID="{411FD8AC-9D31-4FC0-927D-A8106BF3A996}" presName="rootConnector" presStyleLbl="node3" presStyleIdx="7" presStyleCnt="9"/>
      <dgm:spPr/>
      <dgm:t>
        <a:bodyPr/>
        <a:lstStyle/>
        <a:p>
          <a:endParaRPr lang="ru-RU"/>
        </a:p>
      </dgm:t>
    </dgm:pt>
    <dgm:pt modelId="{091E5AAD-DA78-404D-9669-43C7D91B7364}" type="pres">
      <dgm:prSet presAssocID="{411FD8AC-9D31-4FC0-927D-A8106BF3A996}" presName="hierChild4" presStyleCnt="0"/>
      <dgm:spPr/>
    </dgm:pt>
    <dgm:pt modelId="{F897FCD6-C509-4346-8876-EE44E2011300}" type="pres">
      <dgm:prSet presAssocID="{411FD8AC-9D31-4FC0-927D-A8106BF3A996}" presName="hierChild5" presStyleCnt="0"/>
      <dgm:spPr/>
    </dgm:pt>
    <dgm:pt modelId="{665B9E49-1B96-4177-8B2A-21AAEE257642}" type="pres">
      <dgm:prSet presAssocID="{80F0DA02-F15B-4ABD-A477-001450CE0F94}" presName="Name37" presStyleLbl="parChTrans1D3" presStyleIdx="8" presStyleCnt="9"/>
      <dgm:spPr/>
      <dgm:t>
        <a:bodyPr/>
        <a:lstStyle/>
        <a:p>
          <a:endParaRPr lang="ru-RU"/>
        </a:p>
      </dgm:t>
    </dgm:pt>
    <dgm:pt modelId="{5403C502-BD37-4EC9-8C0D-2F6A98A38A40}" type="pres">
      <dgm:prSet presAssocID="{4B6A492D-98D2-4AE3-BBCB-9C9A78DD0DB5}" presName="hierRoot2" presStyleCnt="0">
        <dgm:presLayoutVars>
          <dgm:hierBranch val="init"/>
        </dgm:presLayoutVars>
      </dgm:prSet>
      <dgm:spPr/>
    </dgm:pt>
    <dgm:pt modelId="{990A03AE-324D-4D0F-A0E6-0D123F97B603}" type="pres">
      <dgm:prSet presAssocID="{4B6A492D-98D2-4AE3-BBCB-9C9A78DD0DB5}" presName="rootComposite" presStyleCnt="0"/>
      <dgm:spPr/>
    </dgm:pt>
    <dgm:pt modelId="{1A084291-36DC-41B2-A5C0-7C9F583F8075}" type="pres">
      <dgm:prSet presAssocID="{4B6A492D-98D2-4AE3-BBCB-9C9A78DD0DB5}" presName="rootText" presStyleLbl="node3" presStyleIdx="8" presStyleCnt="9" custScaleX="160681" custScaleY="162242" custLinFactNeighborX="306" custLinFactNeighborY="944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E53E8B0-5D9C-46BD-B67E-E6C874226D67}" type="pres">
      <dgm:prSet presAssocID="{4B6A492D-98D2-4AE3-BBCB-9C9A78DD0DB5}" presName="rootConnector" presStyleLbl="node3" presStyleIdx="8" presStyleCnt="9"/>
      <dgm:spPr/>
      <dgm:t>
        <a:bodyPr/>
        <a:lstStyle/>
        <a:p>
          <a:endParaRPr lang="ru-RU"/>
        </a:p>
      </dgm:t>
    </dgm:pt>
    <dgm:pt modelId="{DE6FB0C4-5A42-442E-8B90-2BDD8C73330F}" type="pres">
      <dgm:prSet presAssocID="{4B6A492D-98D2-4AE3-BBCB-9C9A78DD0DB5}" presName="hierChild4" presStyleCnt="0"/>
      <dgm:spPr/>
    </dgm:pt>
    <dgm:pt modelId="{16EF85B5-1665-4B63-8EF1-824DA89C526D}" type="pres">
      <dgm:prSet presAssocID="{4B6A492D-98D2-4AE3-BBCB-9C9A78DD0DB5}" presName="hierChild5" presStyleCnt="0"/>
      <dgm:spPr/>
    </dgm:pt>
    <dgm:pt modelId="{68BE22FE-8523-449C-B7C4-D3847C380B6B}" type="pres">
      <dgm:prSet presAssocID="{8FC4256C-430D-4129-8C3F-6FEC197182C3}" presName="hierChild5" presStyleCnt="0"/>
      <dgm:spPr/>
    </dgm:pt>
    <dgm:pt modelId="{A0D9C042-5156-4C08-86CC-B7864741F0C5}" type="pres">
      <dgm:prSet presAssocID="{6FF92025-782A-46FE-9FC7-BA681F0110AA}" presName="hierChild3" presStyleCnt="0"/>
      <dgm:spPr/>
    </dgm:pt>
  </dgm:ptLst>
  <dgm:cxnLst>
    <dgm:cxn modelId="{D6D8F5A0-838C-4E5F-B1C9-AA4729F9A0F2}" srcId="{89F8080B-53B7-4E44-93E1-02C6E9BECA3D}" destId="{A684B4DE-1DBE-4CB8-B7E7-DB790289EF86}" srcOrd="2" destOrd="0" parTransId="{24D5106E-9422-4B4D-96EF-28F92EE21D39}" sibTransId="{2FCA67EA-D2F8-457C-920E-A4A229CC53E3}"/>
    <dgm:cxn modelId="{FE6E40FA-D51D-4C16-89BE-688D4BCEDB3F}" type="presOf" srcId="{24D5106E-9422-4B4D-96EF-28F92EE21D39}" destId="{85AB7829-CA13-431F-92AE-2C08847951C5}" srcOrd="0" destOrd="0" presId="urn:microsoft.com/office/officeart/2005/8/layout/orgChart1"/>
    <dgm:cxn modelId="{238AC4AE-D3C3-4D40-91D8-68DEC4DAFBE7}" srcId="{6FF92025-782A-46FE-9FC7-BA681F0110AA}" destId="{B9BF34B4-A443-42D9-B763-3A5ECE603C06}" srcOrd="1" destOrd="0" parTransId="{73DFA88C-475E-493D-B3F7-7B814C760763}" sibTransId="{016F4551-8D90-404F-B7B0-BCDF37F2F3D4}"/>
    <dgm:cxn modelId="{3C98384B-E494-410A-AB97-A012F5A4AA38}" type="presOf" srcId="{5AEC2896-0384-4261-9BA4-0C2355E6046B}" destId="{961E311C-37A3-414D-8A9A-B684E8D0D7BD}" srcOrd="1" destOrd="0" presId="urn:microsoft.com/office/officeart/2005/8/layout/orgChart1"/>
    <dgm:cxn modelId="{4C007E5B-AD47-424C-B556-EE3DBF5B2213}" srcId="{9E18766B-D017-4856-830E-D84D1CB9D576}" destId="{6FF92025-782A-46FE-9FC7-BA681F0110AA}" srcOrd="0" destOrd="0" parTransId="{654F3AD5-03A0-4F20-B8BD-FA4537C9F899}" sibTransId="{4CE343B2-D000-4E4F-9961-A93E2B494761}"/>
    <dgm:cxn modelId="{E00EAAC1-8E95-4521-A0DD-39765D860EAA}" type="presOf" srcId="{411FD8AC-9D31-4FC0-927D-A8106BF3A996}" destId="{0D8A9D25-DD15-4935-BF82-8CCB69031083}" srcOrd="0" destOrd="0" presId="urn:microsoft.com/office/officeart/2005/8/layout/orgChart1"/>
    <dgm:cxn modelId="{BECB1192-2920-40E8-A541-3B6B8EF973E3}" type="presOf" srcId="{6FF92025-782A-46FE-9FC7-BA681F0110AA}" destId="{FE0A5CAD-F5D6-418C-8D6E-73829F84F89D}" srcOrd="0" destOrd="0" presId="urn:microsoft.com/office/officeart/2005/8/layout/orgChart1"/>
    <dgm:cxn modelId="{DDF5928B-1F13-42FE-8EAD-56F3F8613936}" type="presOf" srcId="{7D291635-5D6A-4C6E-8E92-A3285B589D6E}" destId="{F1F1140D-CAE2-472F-BFA5-361BD54B11E9}" srcOrd="1" destOrd="0" presId="urn:microsoft.com/office/officeart/2005/8/layout/orgChart1"/>
    <dgm:cxn modelId="{8696248C-CB1E-4822-990A-0524D7386DFD}" type="presOf" srcId="{4CDC75A7-DC7C-4254-82F9-1FFE22AFDF56}" destId="{0D21DB41-5335-470B-BB9F-48EA4868FA52}" srcOrd="0" destOrd="0" presId="urn:microsoft.com/office/officeart/2005/8/layout/orgChart1"/>
    <dgm:cxn modelId="{545368F6-DE40-4001-B5B7-F40FB15BB7A3}" type="presOf" srcId="{B9BF34B4-A443-42D9-B763-3A5ECE603C06}" destId="{5F5DD9AF-C721-48F5-B513-F3A2CEBCBC8A}" srcOrd="0" destOrd="0" presId="urn:microsoft.com/office/officeart/2005/8/layout/orgChart1"/>
    <dgm:cxn modelId="{932C4CF4-1016-4776-949D-33639224AD5A}" type="presOf" srcId="{C83AD78E-C49E-4017-A92C-EFE2D1AA3D15}" destId="{4223CDEE-10A3-468F-9CC1-707A5713E315}" srcOrd="0" destOrd="0" presId="urn:microsoft.com/office/officeart/2005/8/layout/orgChart1"/>
    <dgm:cxn modelId="{1329C6E5-C326-45C7-91E4-609E5A34796C}" type="presOf" srcId="{6FF92025-782A-46FE-9FC7-BA681F0110AA}" destId="{ABED7A9B-9B6F-4B63-88DE-7F76887A8FEA}" srcOrd="1" destOrd="0" presId="urn:microsoft.com/office/officeart/2005/8/layout/orgChart1"/>
    <dgm:cxn modelId="{54D59A19-4C0A-4FEC-AC1D-5B9A713FB92E}" type="presOf" srcId="{8FC4256C-430D-4129-8C3F-6FEC197182C3}" destId="{D9FC0511-B052-4052-A9CA-75F555BE17BA}" srcOrd="1" destOrd="0" presId="urn:microsoft.com/office/officeart/2005/8/layout/orgChart1"/>
    <dgm:cxn modelId="{DFAFCE80-7CB2-4929-89B8-868E541EE8FE}" type="presOf" srcId="{89F8080B-53B7-4E44-93E1-02C6E9BECA3D}" destId="{38542D6C-F9DE-433B-A1C6-85FF5FE79A5F}" srcOrd="0" destOrd="0" presId="urn:microsoft.com/office/officeart/2005/8/layout/orgChart1"/>
    <dgm:cxn modelId="{4C66B718-0E46-4465-8FCD-829463BD6212}" type="presOf" srcId="{1A040E26-FEDE-45C2-87E2-109E71826C29}" destId="{3E7BFC7C-11C6-4640-90A6-AEF905EC1622}" srcOrd="1" destOrd="0" presId="urn:microsoft.com/office/officeart/2005/8/layout/orgChart1"/>
    <dgm:cxn modelId="{0975AC7E-B53A-44CB-B505-0D3A9C76C2C2}" type="presOf" srcId="{4B6A492D-98D2-4AE3-BBCB-9C9A78DD0DB5}" destId="{BE53E8B0-5D9C-46BD-B67E-E6C874226D67}" srcOrd="1" destOrd="0" presId="urn:microsoft.com/office/officeart/2005/8/layout/orgChart1"/>
    <dgm:cxn modelId="{14FBBD0F-71F2-4593-83C5-E69BD8F4581E}" srcId="{B9BF34B4-A443-42D9-B763-3A5ECE603C06}" destId="{4CDC75A7-DC7C-4254-82F9-1FFE22AFDF56}" srcOrd="0" destOrd="0" parTransId="{9DE81B2B-CA5E-404B-A772-756BC70ADC9B}" sibTransId="{56D30985-5630-4450-85C4-3E6ED24CF803}"/>
    <dgm:cxn modelId="{D8400489-160F-4897-A814-85BFA003D223}" type="presOf" srcId="{0383BA4A-BE41-47EB-9CDC-33B3208DBCC1}" destId="{0B9F6DFE-3DF1-4ADA-8B02-E2C1B026DE6F}" srcOrd="0" destOrd="0" presId="urn:microsoft.com/office/officeart/2005/8/layout/orgChart1"/>
    <dgm:cxn modelId="{FC3E1C90-AF79-4EE7-818C-F5DB5F4896BD}" type="presOf" srcId="{73DFA88C-475E-493D-B3F7-7B814C760763}" destId="{633B913C-09D3-4BB3-AB05-AA8B284AF8F5}" srcOrd="0" destOrd="0" presId="urn:microsoft.com/office/officeart/2005/8/layout/orgChart1"/>
    <dgm:cxn modelId="{12E1C5FE-3414-470F-B940-D44BD8F837B7}" type="presOf" srcId="{80F0DA02-F15B-4ABD-A477-001450CE0F94}" destId="{665B9E49-1B96-4177-8B2A-21AAEE257642}" srcOrd="0" destOrd="0" presId="urn:microsoft.com/office/officeart/2005/8/layout/orgChart1"/>
    <dgm:cxn modelId="{5824F0CA-BFB4-47E9-93EC-C852572D63E8}" type="presOf" srcId="{A684B4DE-1DBE-4CB8-B7E7-DB790289EF86}" destId="{0CA61E7D-D55E-42A1-BB2C-FC9C18EDE439}" srcOrd="0" destOrd="0" presId="urn:microsoft.com/office/officeart/2005/8/layout/orgChart1"/>
    <dgm:cxn modelId="{0CC7FA19-5270-42D5-B892-74F1FF1A9B2B}" type="presOf" srcId="{52773604-575B-4B7B-8654-AEE8C2846F4E}" destId="{B433B222-AF23-477C-96AA-760BBDBFA1A0}" srcOrd="1" destOrd="0" presId="urn:microsoft.com/office/officeart/2005/8/layout/orgChart1"/>
    <dgm:cxn modelId="{F2765B5D-ECEC-4C80-8872-71327E6345B9}" type="presOf" srcId="{7AEECC4D-594D-4270-BB0C-744DEB7FFE75}" destId="{B6472544-45EA-4D9D-96A2-374B388E5A47}" srcOrd="0" destOrd="0" presId="urn:microsoft.com/office/officeart/2005/8/layout/orgChart1"/>
    <dgm:cxn modelId="{80610D82-5EEC-4C72-AF2D-E2187C686CA6}" srcId="{89F8080B-53B7-4E44-93E1-02C6E9BECA3D}" destId="{5AEC2896-0384-4261-9BA4-0C2355E6046B}" srcOrd="0" destOrd="0" parTransId="{7E7E718F-9BD4-42A9-81BF-7D39AC02B959}" sibTransId="{C59741FD-51AF-4291-B30A-DC4C89C22E2C}"/>
    <dgm:cxn modelId="{5E8B8FB2-BE12-4692-8306-FAF86D03FCD7}" srcId="{B9BF34B4-A443-42D9-B763-3A5ECE603C06}" destId="{1A040E26-FEDE-45C2-87E2-109E71826C29}" srcOrd="2" destOrd="0" parTransId="{4D801514-E63F-48E1-AFEE-9EB2AF15EC48}" sibTransId="{2D6D2709-B06A-4A06-B10E-8F3A496915C3}"/>
    <dgm:cxn modelId="{96FC933D-1D1A-4E93-9174-BDA1633AC91E}" type="presOf" srcId="{615D7B70-655E-4B46-9F9D-595A4BD856FF}" destId="{752D35BF-5EFF-4233-A838-4CBC774172B2}" srcOrd="0" destOrd="0" presId="urn:microsoft.com/office/officeart/2005/8/layout/orgChart1"/>
    <dgm:cxn modelId="{852E9449-3790-4D6D-BC18-85EACD32C7EE}" type="presOf" srcId="{A684B4DE-1DBE-4CB8-B7E7-DB790289EF86}" destId="{E34C7C86-64C1-4B89-9CA9-693F5D24F9C2}" srcOrd="1" destOrd="0" presId="urn:microsoft.com/office/officeart/2005/8/layout/orgChart1"/>
    <dgm:cxn modelId="{EA20564B-4220-4073-8AB3-98497047EC95}" type="presOf" srcId="{5AEC2896-0384-4261-9BA4-0C2355E6046B}" destId="{FB318512-359A-4DCE-AE3F-6A0606B39BC7}" srcOrd="0" destOrd="0" presId="urn:microsoft.com/office/officeart/2005/8/layout/orgChart1"/>
    <dgm:cxn modelId="{76BC3747-8C81-4003-8EEF-ABC3C93EE6B4}" srcId="{8FC4256C-430D-4129-8C3F-6FEC197182C3}" destId="{F7CBE005-ACC8-4F65-B920-22BDFE5646C5}" srcOrd="0" destOrd="0" parTransId="{C83AD78E-C49E-4017-A92C-EFE2D1AA3D15}" sibTransId="{CE08092B-6BE0-4E02-9E0E-291098036049}"/>
    <dgm:cxn modelId="{6FA8EB94-65F1-4136-AB5B-6ABC6DEB69A8}" type="presOf" srcId="{9DE81B2B-CA5E-404B-A772-756BC70ADC9B}" destId="{63F6B5B1-9C57-4B9E-8CEF-FAF41D76861F}" srcOrd="0" destOrd="0" presId="urn:microsoft.com/office/officeart/2005/8/layout/orgChart1"/>
    <dgm:cxn modelId="{B05C980D-55AF-4587-9321-F1AFE7B43A01}" type="presOf" srcId="{F7CBE005-ACC8-4F65-B920-22BDFE5646C5}" destId="{DF69AFA1-9254-4AEC-8833-B9BF36931865}" srcOrd="1" destOrd="0" presId="urn:microsoft.com/office/officeart/2005/8/layout/orgChart1"/>
    <dgm:cxn modelId="{75B89BDF-79A2-44E4-891B-E240BBE02243}" type="presOf" srcId="{4CDC75A7-DC7C-4254-82F9-1FFE22AFDF56}" destId="{050CBD79-1FCD-4ED5-B8BC-7EB9E9E1CB71}" srcOrd="1" destOrd="0" presId="urn:microsoft.com/office/officeart/2005/8/layout/orgChart1"/>
    <dgm:cxn modelId="{2CD6FEFC-C699-489E-B588-008B7B20A010}" srcId="{B9BF34B4-A443-42D9-B763-3A5ECE603C06}" destId="{52773604-575B-4B7B-8654-AEE8C2846F4E}" srcOrd="1" destOrd="0" parTransId="{77022A89-499F-453E-AEBC-A1EAAD1F6A3B}" sibTransId="{177DCFA2-7208-4B20-8A08-C25BB62A3D68}"/>
    <dgm:cxn modelId="{3617F722-74F8-4B44-9F92-2E70771A7059}" type="presOf" srcId="{411FD8AC-9D31-4FC0-927D-A8106BF3A996}" destId="{A8695892-436E-49A0-A2D6-14EC9C200F07}" srcOrd="1" destOrd="0" presId="urn:microsoft.com/office/officeart/2005/8/layout/orgChart1"/>
    <dgm:cxn modelId="{F894094D-DDD7-4542-B259-6064CA76E654}" type="presOf" srcId="{9E18766B-D017-4856-830E-D84D1CB9D576}" destId="{55923A3A-3120-4285-9959-9E68454FDE43}" srcOrd="0" destOrd="0" presId="urn:microsoft.com/office/officeart/2005/8/layout/orgChart1"/>
    <dgm:cxn modelId="{DF451B73-4D4E-42D3-A2AC-E544926F8FC9}" type="presOf" srcId="{4B6A492D-98D2-4AE3-BBCB-9C9A78DD0DB5}" destId="{1A084291-36DC-41B2-A5C0-7C9F583F8075}" srcOrd="0" destOrd="0" presId="urn:microsoft.com/office/officeart/2005/8/layout/orgChart1"/>
    <dgm:cxn modelId="{09000BAF-7AC0-4D58-9C8F-1834538ED8AF}" type="presOf" srcId="{77022A89-499F-453E-AEBC-A1EAAD1F6A3B}" destId="{9668C36D-F52B-4759-93E7-33FD5BBD83B1}" srcOrd="0" destOrd="0" presId="urn:microsoft.com/office/officeart/2005/8/layout/orgChart1"/>
    <dgm:cxn modelId="{D5314C09-42CB-4026-BF2C-D276BB2290E4}" type="presOf" srcId="{7E7E718F-9BD4-42A9-81BF-7D39AC02B959}" destId="{B31BE648-5DF2-4AC8-93BD-91AED32A317F}" srcOrd="0" destOrd="0" presId="urn:microsoft.com/office/officeart/2005/8/layout/orgChart1"/>
    <dgm:cxn modelId="{B5279608-5AED-4B28-92C5-CE12819231EF}" type="presOf" srcId="{4D801514-E63F-48E1-AFEE-9EB2AF15EC48}" destId="{17F94E66-5AA6-423A-9C66-30D88D9D4393}" srcOrd="0" destOrd="0" presId="urn:microsoft.com/office/officeart/2005/8/layout/orgChart1"/>
    <dgm:cxn modelId="{E16C6060-7302-494A-92F6-F2E46913B380}" type="presOf" srcId="{7D291635-5D6A-4C6E-8E92-A3285B589D6E}" destId="{2004BB8B-7BB9-48B0-A9E1-FEBD233E4F32}" srcOrd="0" destOrd="0" presId="urn:microsoft.com/office/officeart/2005/8/layout/orgChart1"/>
    <dgm:cxn modelId="{0399DA8B-E465-4929-B8A1-AF42AD946482}" type="presOf" srcId="{F7CBE005-ACC8-4F65-B920-22BDFE5646C5}" destId="{803A2852-B260-4AD9-838A-CC4DB3C3E4A5}" srcOrd="0" destOrd="0" presId="urn:microsoft.com/office/officeart/2005/8/layout/orgChart1"/>
    <dgm:cxn modelId="{3D9533EF-07C6-437C-9424-87B955D2FF6B}" type="presOf" srcId="{8FC4256C-430D-4129-8C3F-6FEC197182C3}" destId="{8C84AB61-5383-4461-ABF1-F9C039BBB573}" srcOrd="0" destOrd="0" presId="urn:microsoft.com/office/officeart/2005/8/layout/orgChart1"/>
    <dgm:cxn modelId="{EAA9251D-04BF-495A-8454-E4C29ECC7BCF}" srcId="{6FF92025-782A-46FE-9FC7-BA681F0110AA}" destId="{8FC4256C-430D-4129-8C3F-6FEC197182C3}" srcOrd="2" destOrd="0" parTransId="{615D7B70-655E-4B46-9F9D-595A4BD856FF}" sibTransId="{B17F53FF-1103-4107-AAA0-1483DE2E15E7}"/>
    <dgm:cxn modelId="{3CDC96DB-7AF2-4E1F-AB4C-1A9B8EC646F7}" srcId="{89F8080B-53B7-4E44-93E1-02C6E9BECA3D}" destId="{7D291635-5D6A-4C6E-8E92-A3285B589D6E}" srcOrd="1" destOrd="0" parTransId="{4DFB698A-6F37-4B25-A505-0DD2D7B7CC98}" sibTransId="{941F5E36-A792-49E9-B9C3-E3B5BE1732F7}"/>
    <dgm:cxn modelId="{E78C98F2-4DC2-4CF4-A477-3574DA60C298}" type="presOf" srcId="{52773604-575B-4B7B-8654-AEE8C2846F4E}" destId="{3A9D3F80-09AA-4300-B3E9-D73C1C1571E1}" srcOrd="0" destOrd="0" presId="urn:microsoft.com/office/officeart/2005/8/layout/orgChart1"/>
    <dgm:cxn modelId="{F007146B-C900-404E-8307-8F3E02C01862}" type="presOf" srcId="{4DFB698A-6F37-4B25-A505-0DD2D7B7CC98}" destId="{3041BC1C-7F7E-41C7-98F4-7254DBBE3B67}" srcOrd="0" destOrd="0" presId="urn:microsoft.com/office/officeart/2005/8/layout/orgChart1"/>
    <dgm:cxn modelId="{976FD63F-AA0A-40C2-86A5-3BD554F4C49F}" srcId="{8FC4256C-430D-4129-8C3F-6FEC197182C3}" destId="{4B6A492D-98D2-4AE3-BBCB-9C9A78DD0DB5}" srcOrd="2" destOrd="0" parTransId="{80F0DA02-F15B-4ABD-A477-001450CE0F94}" sibTransId="{643EF5B9-BC7E-469D-9BCE-F605699799C3}"/>
    <dgm:cxn modelId="{41340A11-93E8-46CA-B67C-4B008BBE8F28}" srcId="{6FF92025-782A-46FE-9FC7-BA681F0110AA}" destId="{89F8080B-53B7-4E44-93E1-02C6E9BECA3D}" srcOrd="0" destOrd="0" parTransId="{0383BA4A-BE41-47EB-9CDC-33B3208DBCC1}" sibTransId="{CD85111C-AC58-48DC-89E9-CFCCC76231F5}"/>
    <dgm:cxn modelId="{546DB059-CB6B-44E9-82BB-7F4DB017663C}" type="presOf" srcId="{1A040E26-FEDE-45C2-87E2-109E71826C29}" destId="{0D437595-EF1A-4179-AC97-FB0456EFCC18}" srcOrd="0" destOrd="0" presId="urn:microsoft.com/office/officeart/2005/8/layout/orgChart1"/>
    <dgm:cxn modelId="{48192A65-23E0-4D4C-A1BA-A3931787CF3B}" type="presOf" srcId="{B9BF34B4-A443-42D9-B763-3A5ECE603C06}" destId="{664A81C3-B1FD-4AFE-BF2B-632F3122D690}" srcOrd="1" destOrd="0" presId="urn:microsoft.com/office/officeart/2005/8/layout/orgChart1"/>
    <dgm:cxn modelId="{33A9BF67-E124-40A9-8FFD-41832A6F60F2}" srcId="{8FC4256C-430D-4129-8C3F-6FEC197182C3}" destId="{411FD8AC-9D31-4FC0-927D-A8106BF3A996}" srcOrd="1" destOrd="0" parTransId="{7AEECC4D-594D-4270-BB0C-744DEB7FFE75}" sibTransId="{DF2AE87C-C30E-4D2E-853D-474C6E02CDEA}"/>
    <dgm:cxn modelId="{0B58421B-7B19-467A-B34D-51AB45C640C3}" type="presOf" srcId="{89F8080B-53B7-4E44-93E1-02C6E9BECA3D}" destId="{A5D3998C-EFD0-4CBD-B751-5234F47D169B}" srcOrd="1" destOrd="0" presId="urn:microsoft.com/office/officeart/2005/8/layout/orgChart1"/>
    <dgm:cxn modelId="{02FDC0AD-8ACD-4BB6-9BB3-2A187CC476DC}" type="presParOf" srcId="{55923A3A-3120-4285-9959-9E68454FDE43}" destId="{7F77E2E8-1F84-42DA-B8E4-E40169BA67D4}" srcOrd="0" destOrd="0" presId="urn:microsoft.com/office/officeart/2005/8/layout/orgChart1"/>
    <dgm:cxn modelId="{CF150846-8506-4EC8-90A6-B1492D1301A4}" type="presParOf" srcId="{7F77E2E8-1F84-42DA-B8E4-E40169BA67D4}" destId="{2A034DE6-E1A2-40C6-B74C-2FD68217E969}" srcOrd="0" destOrd="0" presId="urn:microsoft.com/office/officeart/2005/8/layout/orgChart1"/>
    <dgm:cxn modelId="{F164C63E-835A-4E3B-99DA-B8093ACDEB68}" type="presParOf" srcId="{2A034DE6-E1A2-40C6-B74C-2FD68217E969}" destId="{FE0A5CAD-F5D6-418C-8D6E-73829F84F89D}" srcOrd="0" destOrd="0" presId="urn:microsoft.com/office/officeart/2005/8/layout/orgChart1"/>
    <dgm:cxn modelId="{B2F1ACB6-89E5-416D-9A0C-003690159FAE}" type="presParOf" srcId="{2A034DE6-E1A2-40C6-B74C-2FD68217E969}" destId="{ABED7A9B-9B6F-4B63-88DE-7F76887A8FEA}" srcOrd="1" destOrd="0" presId="urn:microsoft.com/office/officeart/2005/8/layout/orgChart1"/>
    <dgm:cxn modelId="{B36EC0EF-9EAB-4038-95B4-B7B966DD67FC}" type="presParOf" srcId="{7F77E2E8-1F84-42DA-B8E4-E40169BA67D4}" destId="{4D190227-09B6-43C3-8AB9-CE1DF3EACA11}" srcOrd="1" destOrd="0" presId="urn:microsoft.com/office/officeart/2005/8/layout/orgChart1"/>
    <dgm:cxn modelId="{513D5AAE-6A82-423C-9AB3-D2A1D12FAA66}" type="presParOf" srcId="{4D190227-09B6-43C3-8AB9-CE1DF3EACA11}" destId="{0B9F6DFE-3DF1-4ADA-8B02-E2C1B026DE6F}" srcOrd="0" destOrd="0" presId="urn:microsoft.com/office/officeart/2005/8/layout/orgChart1"/>
    <dgm:cxn modelId="{A55D8B3C-99D9-4721-9D16-29644650D830}" type="presParOf" srcId="{4D190227-09B6-43C3-8AB9-CE1DF3EACA11}" destId="{DA89AC48-37C6-4FBB-8B57-C058657CE2F9}" srcOrd="1" destOrd="0" presId="urn:microsoft.com/office/officeart/2005/8/layout/orgChart1"/>
    <dgm:cxn modelId="{9AC26BD7-5681-44B5-A210-3487F8907D80}" type="presParOf" srcId="{DA89AC48-37C6-4FBB-8B57-C058657CE2F9}" destId="{B97D9B58-D3AB-4CDE-B407-C5F5E3E22210}" srcOrd="0" destOrd="0" presId="urn:microsoft.com/office/officeart/2005/8/layout/orgChart1"/>
    <dgm:cxn modelId="{1F4D2F4A-D5C4-4E81-B608-49E774B03D97}" type="presParOf" srcId="{B97D9B58-D3AB-4CDE-B407-C5F5E3E22210}" destId="{38542D6C-F9DE-433B-A1C6-85FF5FE79A5F}" srcOrd="0" destOrd="0" presId="urn:microsoft.com/office/officeart/2005/8/layout/orgChart1"/>
    <dgm:cxn modelId="{E0C3D2EC-30B1-40B5-9194-5E1371033138}" type="presParOf" srcId="{B97D9B58-D3AB-4CDE-B407-C5F5E3E22210}" destId="{A5D3998C-EFD0-4CBD-B751-5234F47D169B}" srcOrd="1" destOrd="0" presId="urn:microsoft.com/office/officeart/2005/8/layout/orgChart1"/>
    <dgm:cxn modelId="{8D4C0620-1618-4BFA-94AA-ED69AE85608B}" type="presParOf" srcId="{DA89AC48-37C6-4FBB-8B57-C058657CE2F9}" destId="{A81E1FF7-CF58-43EB-90F6-CBC93C90F169}" srcOrd="1" destOrd="0" presId="urn:microsoft.com/office/officeart/2005/8/layout/orgChart1"/>
    <dgm:cxn modelId="{FC16F5B8-537F-4D08-85A2-933B77E4D69E}" type="presParOf" srcId="{A81E1FF7-CF58-43EB-90F6-CBC93C90F169}" destId="{B31BE648-5DF2-4AC8-93BD-91AED32A317F}" srcOrd="0" destOrd="0" presId="urn:microsoft.com/office/officeart/2005/8/layout/orgChart1"/>
    <dgm:cxn modelId="{907BEDE0-A34D-4C59-9DA4-6A8E0103F5DE}" type="presParOf" srcId="{A81E1FF7-CF58-43EB-90F6-CBC93C90F169}" destId="{B62713C3-8470-4161-AFEC-C067964123F0}" srcOrd="1" destOrd="0" presId="urn:microsoft.com/office/officeart/2005/8/layout/orgChart1"/>
    <dgm:cxn modelId="{0D1D249A-064B-462C-84BE-CF58AAA5B112}" type="presParOf" srcId="{B62713C3-8470-4161-AFEC-C067964123F0}" destId="{2455E80C-C896-4828-AEBD-85CE1A03E679}" srcOrd="0" destOrd="0" presId="urn:microsoft.com/office/officeart/2005/8/layout/orgChart1"/>
    <dgm:cxn modelId="{0F5C962C-F1BD-47E4-B6C3-5C93BBBEE703}" type="presParOf" srcId="{2455E80C-C896-4828-AEBD-85CE1A03E679}" destId="{FB318512-359A-4DCE-AE3F-6A0606B39BC7}" srcOrd="0" destOrd="0" presId="urn:microsoft.com/office/officeart/2005/8/layout/orgChart1"/>
    <dgm:cxn modelId="{57031C00-6DB9-41B4-9F2D-DA0DF2154AE2}" type="presParOf" srcId="{2455E80C-C896-4828-AEBD-85CE1A03E679}" destId="{961E311C-37A3-414D-8A9A-B684E8D0D7BD}" srcOrd="1" destOrd="0" presId="urn:microsoft.com/office/officeart/2005/8/layout/orgChart1"/>
    <dgm:cxn modelId="{5F759B4C-3158-49C3-ABB0-75624EBF84FC}" type="presParOf" srcId="{B62713C3-8470-4161-AFEC-C067964123F0}" destId="{7B111CA7-5FE7-45F4-B6D5-79BE44E39F3B}" srcOrd="1" destOrd="0" presId="urn:microsoft.com/office/officeart/2005/8/layout/orgChart1"/>
    <dgm:cxn modelId="{DBF953EF-0C26-4A19-BA85-E3356852CBC9}" type="presParOf" srcId="{B62713C3-8470-4161-AFEC-C067964123F0}" destId="{8E2C8F75-0D8C-4882-9126-740360982C59}" srcOrd="2" destOrd="0" presId="urn:microsoft.com/office/officeart/2005/8/layout/orgChart1"/>
    <dgm:cxn modelId="{6352E20E-5F0A-4551-BD73-1A2070714EC8}" type="presParOf" srcId="{A81E1FF7-CF58-43EB-90F6-CBC93C90F169}" destId="{3041BC1C-7F7E-41C7-98F4-7254DBBE3B67}" srcOrd="2" destOrd="0" presId="urn:microsoft.com/office/officeart/2005/8/layout/orgChart1"/>
    <dgm:cxn modelId="{22FD303B-CE7A-4EFA-AE32-238BB3AD1B3E}" type="presParOf" srcId="{A81E1FF7-CF58-43EB-90F6-CBC93C90F169}" destId="{B37B3E23-8389-4730-BDC9-DFEAE44E2822}" srcOrd="3" destOrd="0" presId="urn:microsoft.com/office/officeart/2005/8/layout/orgChart1"/>
    <dgm:cxn modelId="{A06F98DD-4C5F-47F4-8E27-E4C2C0A506CF}" type="presParOf" srcId="{B37B3E23-8389-4730-BDC9-DFEAE44E2822}" destId="{D30882D3-6128-4E1D-876E-E15D67276B9D}" srcOrd="0" destOrd="0" presId="urn:microsoft.com/office/officeart/2005/8/layout/orgChart1"/>
    <dgm:cxn modelId="{2CFCF6F0-7DF0-41E9-BC9B-24A1FEC89CFE}" type="presParOf" srcId="{D30882D3-6128-4E1D-876E-E15D67276B9D}" destId="{2004BB8B-7BB9-48B0-A9E1-FEBD233E4F32}" srcOrd="0" destOrd="0" presId="urn:microsoft.com/office/officeart/2005/8/layout/orgChart1"/>
    <dgm:cxn modelId="{306376EB-5CEA-4F1A-A806-9A152D469167}" type="presParOf" srcId="{D30882D3-6128-4E1D-876E-E15D67276B9D}" destId="{F1F1140D-CAE2-472F-BFA5-361BD54B11E9}" srcOrd="1" destOrd="0" presId="urn:microsoft.com/office/officeart/2005/8/layout/orgChart1"/>
    <dgm:cxn modelId="{5A5B03B5-1256-4116-A886-27BA8DE213BC}" type="presParOf" srcId="{B37B3E23-8389-4730-BDC9-DFEAE44E2822}" destId="{D5427D5F-4497-493E-99DA-D7A5D0EB4B26}" srcOrd="1" destOrd="0" presId="urn:microsoft.com/office/officeart/2005/8/layout/orgChart1"/>
    <dgm:cxn modelId="{243A3734-E75A-485E-98C8-BDE0F0103C03}" type="presParOf" srcId="{B37B3E23-8389-4730-BDC9-DFEAE44E2822}" destId="{C9438F48-4CBC-450E-913A-DE767E0FC7AF}" srcOrd="2" destOrd="0" presId="urn:microsoft.com/office/officeart/2005/8/layout/orgChart1"/>
    <dgm:cxn modelId="{76F2A22F-5EF6-47B1-B48B-1CC6AC7EB5BE}" type="presParOf" srcId="{A81E1FF7-CF58-43EB-90F6-CBC93C90F169}" destId="{85AB7829-CA13-431F-92AE-2C08847951C5}" srcOrd="4" destOrd="0" presId="urn:microsoft.com/office/officeart/2005/8/layout/orgChart1"/>
    <dgm:cxn modelId="{AB8A197C-880F-4ECD-B08E-D5AAD6E9C4EC}" type="presParOf" srcId="{A81E1FF7-CF58-43EB-90F6-CBC93C90F169}" destId="{AFFF5177-F46A-4FAE-9961-E3EAC634DF12}" srcOrd="5" destOrd="0" presId="urn:microsoft.com/office/officeart/2005/8/layout/orgChart1"/>
    <dgm:cxn modelId="{5F76DF15-B487-45F6-A26C-505917A5B7F7}" type="presParOf" srcId="{AFFF5177-F46A-4FAE-9961-E3EAC634DF12}" destId="{983D59D1-B7F3-47A5-B1F9-CF657ABE3E0A}" srcOrd="0" destOrd="0" presId="urn:microsoft.com/office/officeart/2005/8/layout/orgChart1"/>
    <dgm:cxn modelId="{7F5171DD-A3A9-431E-880A-C4B776DF985B}" type="presParOf" srcId="{983D59D1-B7F3-47A5-B1F9-CF657ABE3E0A}" destId="{0CA61E7D-D55E-42A1-BB2C-FC9C18EDE439}" srcOrd="0" destOrd="0" presId="urn:microsoft.com/office/officeart/2005/8/layout/orgChart1"/>
    <dgm:cxn modelId="{48E141D7-3EFE-4951-B469-10D1BC28910E}" type="presParOf" srcId="{983D59D1-B7F3-47A5-B1F9-CF657ABE3E0A}" destId="{E34C7C86-64C1-4B89-9CA9-693F5D24F9C2}" srcOrd="1" destOrd="0" presId="urn:microsoft.com/office/officeart/2005/8/layout/orgChart1"/>
    <dgm:cxn modelId="{FAEB8E8D-EA23-4930-8B4E-117BBAEEA771}" type="presParOf" srcId="{AFFF5177-F46A-4FAE-9961-E3EAC634DF12}" destId="{5E261299-C4CC-455F-93F1-9AC8BAB2198D}" srcOrd="1" destOrd="0" presId="urn:microsoft.com/office/officeart/2005/8/layout/orgChart1"/>
    <dgm:cxn modelId="{864C5138-EA4E-48E3-94EF-12B727897A51}" type="presParOf" srcId="{AFFF5177-F46A-4FAE-9961-E3EAC634DF12}" destId="{044F5044-037D-4A0B-9D4B-FA238DA9A521}" srcOrd="2" destOrd="0" presId="urn:microsoft.com/office/officeart/2005/8/layout/orgChart1"/>
    <dgm:cxn modelId="{38C5CAC1-B8C9-4187-9373-B153350220EC}" type="presParOf" srcId="{DA89AC48-37C6-4FBB-8B57-C058657CE2F9}" destId="{A8FF2702-CC29-4EAE-B598-84B79D3E3590}" srcOrd="2" destOrd="0" presId="urn:microsoft.com/office/officeart/2005/8/layout/orgChart1"/>
    <dgm:cxn modelId="{06D48A7A-175F-4C2F-B726-D7A504565D9C}" type="presParOf" srcId="{4D190227-09B6-43C3-8AB9-CE1DF3EACA11}" destId="{633B913C-09D3-4BB3-AB05-AA8B284AF8F5}" srcOrd="2" destOrd="0" presId="urn:microsoft.com/office/officeart/2005/8/layout/orgChart1"/>
    <dgm:cxn modelId="{B10687CD-94DB-4C27-B02B-0D1D5D69E80B}" type="presParOf" srcId="{4D190227-09B6-43C3-8AB9-CE1DF3EACA11}" destId="{1A03780F-87DC-4921-8BA6-36A5AFA5D9C5}" srcOrd="3" destOrd="0" presId="urn:microsoft.com/office/officeart/2005/8/layout/orgChart1"/>
    <dgm:cxn modelId="{DFB25035-2A23-49FA-9A56-713723E89D2B}" type="presParOf" srcId="{1A03780F-87DC-4921-8BA6-36A5AFA5D9C5}" destId="{1397096B-084D-4C76-A922-044A762C19BB}" srcOrd="0" destOrd="0" presId="urn:microsoft.com/office/officeart/2005/8/layout/orgChart1"/>
    <dgm:cxn modelId="{81323E4E-11DD-4ED4-80D3-AB09889B2FE8}" type="presParOf" srcId="{1397096B-084D-4C76-A922-044A762C19BB}" destId="{5F5DD9AF-C721-48F5-B513-F3A2CEBCBC8A}" srcOrd="0" destOrd="0" presId="urn:microsoft.com/office/officeart/2005/8/layout/orgChart1"/>
    <dgm:cxn modelId="{4933AB29-1A8C-4992-878D-8B583A2E4081}" type="presParOf" srcId="{1397096B-084D-4C76-A922-044A762C19BB}" destId="{664A81C3-B1FD-4AFE-BF2B-632F3122D690}" srcOrd="1" destOrd="0" presId="urn:microsoft.com/office/officeart/2005/8/layout/orgChart1"/>
    <dgm:cxn modelId="{3B50EDD5-3140-40A6-935F-751BB18FB7EE}" type="presParOf" srcId="{1A03780F-87DC-4921-8BA6-36A5AFA5D9C5}" destId="{79EC6028-00CD-45F4-919D-46067AFF9B49}" srcOrd="1" destOrd="0" presId="urn:microsoft.com/office/officeart/2005/8/layout/orgChart1"/>
    <dgm:cxn modelId="{D02511FF-0DD0-4035-948B-D1AEFD950C05}" type="presParOf" srcId="{79EC6028-00CD-45F4-919D-46067AFF9B49}" destId="{63F6B5B1-9C57-4B9E-8CEF-FAF41D76861F}" srcOrd="0" destOrd="0" presId="urn:microsoft.com/office/officeart/2005/8/layout/orgChart1"/>
    <dgm:cxn modelId="{92CDAAD7-87DD-40AE-8D7A-E65FC1B2B01B}" type="presParOf" srcId="{79EC6028-00CD-45F4-919D-46067AFF9B49}" destId="{767025D6-FA7E-4984-88BA-F75C869B6C73}" srcOrd="1" destOrd="0" presId="urn:microsoft.com/office/officeart/2005/8/layout/orgChart1"/>
    <dgm:cxn modelId="{D26E6584-0D81-49F5-AB6A-9153B1DDF92D}" type="presParOf" srcId="{767025D6-FA7E-4984-88BA-F75C869B6C73}" destId="{81FFDC37-61AA-48DA-920A-43645E943895}" srcOrd="0" destOrd="0" presId="urn:microsoft.com/office/officeart/2005/8/layout/orgChart1"/>
    <dgm:cxn modelId="{CDB50AC4-5F82-43BC-A957-D87B524577C0}" type="presParOf" srcId="{81FFDC37-61AA-48DA-920A-43645E943895}" destId="{0D21DB41-5335-470B-BB9F-48EA4868FA52}" srcOrd="0" destOrd="0" presId="urn:microsoft.com/office/officeart/2005/8/layout/orgChart1"/>
    <dgm:cxn modelId="{3DFAB190-371A-4BC2-A423-04CB94EC3AE1}" type="presParOf" srcId="{81FFDC37-61AA-48DA-920A-43645E943895}" destId="{050CBD79-1FCD-4ED5-B8BC-7EB9E9E1CB71}" srcOrd="1" destOrd="0" presId="urn:microsoft.com/office/officeart/2005/8/layout/orgChart1"/>
    <dgm:cxn modelId="{FFB2DEA5-6979-4060-A0ED-CA873771B77C}" type="presParOf" srcId="{767025D6-FA7E-4984-88BA-F75C869B6C73}" destId="{72758B73-D789-47B9-9229-D4AE75978D75}" srcOrd="1" destOrd="0" presId="urn:microsoft.com/office/officeart/2005/8/layout/orgChart1"/>
    <dgm:cxn modelId="{B775CE5B-AD24-43F1-98E3-D4572224BB28}" type="presParOf" srcId="{767025D6-FA7E-4984-88BA-F75C869B6C73}" destId="{94247EC9-EE6F-4F9B-A341-EEFDD8D35860}" srcOrd="2" destOrd="0" presId="urn:microsoft.com/office/officeart/2005/8/layout/orgChart1"/>
    <dgm:cxn modelId="{9D49E02C-03DB-4CEA-8143-55741B1D8D16}" type="presParOf" srcId="{79EC6028-00CD-45F4-919D-46067AFF9B49}" destId="{9668C36D-F52B-4759-93E7-33FD5BBD83B1}" srcOrd="2" destOrd="0" presId="urn:microsoft.com/office/officeart/2005/8/layout/orgChart1"/>
    <dgm:cxn modelId="{B8A49197-9938-43BD-A8C0-C84723423A1B}" type="presParOf" srcId="{79EC6028-00CD-45F4-919D-46067AFF9B49}" destId="{769D0914-B584-4390-B03D-A6880F67F571}" srcOrd="3" destOrd="0" presId="urn:microsoft.com/office/officeart/2005/8/layout/orgChart1"/>
    <dgm:cxn modelId="{0A655CE9-7EBB-44B2-8F9D-8AEBA8F85DBF}" type="presParOf" srcId="{769D0914-B584-4390-B03D-A6880F67F571}" destId="{F38D2A01-B695-4B8D-8EC6-14E8565A8F64}" srcOrd="0" destOrd="0" presId="urn:microsoft.com/office/officeart/2005/8/layout/orgChart1"/>
    <dgm:cxn modelId="{0350B60F-4B76-4878-9816-9458EC2CC7A5}" type="presParOf" srcId="{F38D2A01-B695-4B8D-8EC6-14E8565A8F64}" destId="{3A9D3F80-09AA-4300-B3E9-D73C1C1571E1}" srcOrd="0" destOrd="0" presId="urn:microsoft.com/office/officeart/2005/8/layout/orgChart1"/>
    <dgm:cxn modelId="{3030AB13-7F92-4216-895E-695D2417BB6E}" type="presParOf" srcId="{F38D2A01-B695-4B8D-8EC6-14E8565A8F64}" destId="{B433B222-AF23-477C-96AA-760BBDBFA1A0}" srcOrd="1" destOrd="0" presId="urn:microsoft.com/office/officeart/2005/8/layout/orgChart1"/>
    <dgm:cxn modelId="{3CBDA7A0-ECA6-4D48-9179-614267B08FBE}" type="presParOf" srcId="{769D0914-B584-4390-B03D-A6880F67F571}" destId="{DA6B7771-379B-4ED9-9949-7006BFB77FA4}" srcOrd="1" destOrd="0" presId="urn:microsoft.com/office/officeart/2005/8/layout/orgChart1"/>
    <dgm:cxn modelId="{6CF4B8A7-0617-4490-AAA5-5FBB70FA5F85}" type="presParOf" srcId="{769D0914-B584-4390-B03D-A6880F67F571}" destId="{0E81AD8E-08FB-4044-AB9C-9335B8B307A2}" srcOrd="2" destOrd="0" presId="urn:microsoft.com/office/officeart/2005/8/layout/orgChart1"/>
    <dgm:cxn modelId="{BE541E7F-34C3-4023-9FD9-39CDD451A4BA}" type="presParOf" srcId="{79EC6028-00CD-45F4-919D-46067AFF9B49}" destId="{17F94E66-5AA6-423A-9C66-30D88D9D4393}" srcOrd="4" destOrd="0" presId="urn:microsoft.com/office/officeart/2005/8/layout/orgChart1"/>
    <dgm:cxn modelId="{6D6608C1-2D10-40B9-9A02-514FE721F6C3}" type="presParOf" srcId="{79EC6028-00CD-45F4-919D-46067AFF9B49}" destId="{23145FE6-C82C-4E0C-BC12-DFE39AB79E45}" srcOrd="5" destOrd="0" presId="urn:microsoft.com/office/officeart/2005/8/layout/orgChart1"/>
    <dgm:cxn modelId="{6C9575A6-A2CE-40A5-BB38-E046233FA834}" type="presParOf" srcId="{23145FE6-C82C-4E0C-BC12-DFE39AB79E45}" destId="{468E8C94-4623-44F3-BC47-320EABCDF9FB}" srcOrd="0" destOrd="0" presId="urn:microsoft.com/office/officeart/2005/8/layout/orgChart1"/>
    <dgm:cxn modelId="{2DC922B6-0CFF-4894-BB55-8B6E0A2A8019}" type="presParOf" srcId="{468E8C94-4623-44F3-BC47-320EABCDF9FB}" destId="{0D437595-EF1A-4179-AC97-FB0456EFCC18}" srcOrd="0" destOrd="0" presId="urn:microsoft.com/office/officeart/2005/8/layout/orgChart1"/>
    <dgm:cxn modelId="{79CADDA3-D53A-43A5-B847-B531133DE42A}" type="presParOf" srcId="{468E8C94-4623-44F3-BC47-320EABCDF9FB}" destId="{3E7BFC7C-11C6-4640-90A6-AEF905EC1622}" srcOrd="1" destOrd="0" presId="urn:microsoft.com/office/officeart/2005/8/layout/orgChart1"/>
    <dgm:cxn modelId="{12CC8A6B-4E79-4BF3-B9DD-79258C1C1F68}" type="presParOf" srcId="{23145FE6-C82C-4E0C-BC12-DFE39AB79E45}" destId="{FDA86C44-B19C-44AC-82C5-8AC09969D14F}" srcOrd="1" destOrd="0" presId="urn:microsoft.com/office/officeart/2005/8/layout/orgChart1"/>
    <dgm:cxn modelId="{B8EE4152-046F-4803-ADC7-2C642A74D69E}" type="presParOf" srcId="{23145FE6-C82C-4E0C-BC12-DFE39AB79E45}" destId="{00994425-9241-4B08-90D5-5A31B1D19BA8}" srcOrd="2" destOrd="0" presId="urn:microsoft.com/office/officeart/2005/8/layout/orgChart1"/>
    <dgm:cxn modelId="{55789AF1-D853-4C3E-B6F2-2E19BA93009F}" type="presParOf" srcId="{1A03780F-87DC-4921-8BA6-36A5AFA5D9C5}" destId="{95133D64-F22E-49B2-B6AB-E2C79F26DEAC}" srcOrd="2" destOrd="0" presId="urn:microsoft.com/office/officeart/2005/8/layout/orgChart1"/>
    <dgm:cxn modelId="{059BC462-2F8B-48A6-AF13-2BC9501B8802}" type="presParOf" srcId="{4D190227-09B6-43C3-8AB9-CE1DF3EACA11}" destId="{752D35BF-5EFF-4233-A838-4CBC774172B2}" srcOrd="4" destOrd="0" presId="urn:microsoft.com/office/officeart/2005/8/layout/orgChart1"/>
    <dgm:cxn modelId="{5B6E2CCE-14C0-4552-A8A2-47D3B1472DF8}" type="presParOf" srcId="{4D190227-09B6-43C3-8AB9-CE1DF3EACA11}" destId="{559252EC-EB1A-4431-9155-2510B86F85D6}" srcOrd="5" destOrd="0" presId="urn:microsoft.com/office/officeart/2005/8/layout/orgChart1"/>
    <dgm:cxn modelId="{57DDB961-00F8-4C05-9B24-5452C34C8B05}" type="presParOf" srcId="{559252EC-EB1A-4431-9155-2510B86F85D6}" destId="{361D755E-7B88-47C3-8B75-9B3A0FFE47E4}" srcOrd="0" destOrd="0" presId="urn:microsoft.com/office/officeart/2005/8/layout/orgChart1"/>
    <dgm:cxn modelId="{ECA3B54F-FAEC-4505-84A4-7CCE17F061E4}" type="presParOf" srcId="{361D755E-7B88-47C3-8B75-9B3A0FFE47E4}" destId="{8C84AB61-5383-4461-ABF1-F9C039BBB573}" srcOrd="0" destOrd="0" presId="urn:microsoft.com/office/officeart/2005/8/layout/orgChart1"/>
    <dgm:cxn modelId="{723D5F40-A9B4-44CE-AA0B-BCFF1B320A66}" type="presParOf" srcId="{361D755E-7B88-47C3-8B75-9B3A0FFE47E4}" destId="{D9FC0511-B052-4052-A9CA-75F555BE17BA}" srcOrd="1" destOrd="0" presId="urn:microsoft.com/office/officeart/2005/8/layout/orgChart1"/>
    <dgm:cxn modelId="{93A0F635-FAA3-485F-B7D2-016C55B7A0BD}" type="presParOf" srcId="{559252EC-EB1A-4431-9155-2510B86F85D6}" destId="{2D6847A8-2440-481C-B88B-B419FEF3F400}" srcOrd="1" destOrd="0" presId="urn:microsoft.com/office/officeart/2005/8/layout/orgChart1"/>
    <dgm:cxn modelId="{AA45F976-94FB-4179-80D1-8B28133C485D}" type="presParOf" srcId="{2D6847A8-2440-481C-B88B-B419FEF3F400}" destId="{4223CDEE-10A3-468F-9CC1-707A5713E315}" srcOrd="0" destOrd="0" presId="urn:microsoft.com/office/officeart/2005/8/layout/orgChart1"/>
    <dgm:cxn modelId="{E96208D8-F983-47DF-AC66-7296AD6B012E}" type="presParOf" srcId="{2D6847A8-2440-481C-B88B-B419FEF3F400}" destId="{7A6AE433-97F8-4A20-8965-DED282C56A34}" srcOrd="1" destOrd="0" presId="urn:microsoft.com/office/officeart/2005/8/layout/orgChart1"/>
    <dgm:cxn modelId="{EC2F3B49-26B7-43CB-8C2B-D14514B54EA3}" type="presParOf" srcId="{7A6AE433-97F8-4A20-8965-DED282C56A34}" destId="{801C214B-591B-4844-A40D-6FD49A0DF24B}" srcOrd="0" destOrd="0" presId="urn:microsoft.com/office/officeart/2005/8/layout/orgChart1"/>
    <dgm:cxn modelId="{C00C6091-0C83-49C8-8C8A-78F2F430CE9E}" type="presParOf" srcId="{801C214B-591B-4844-A40D-6FD49A0DF24B}" destId="{803A2852-B260-4AD9-838A-CC4DB3C3E4A5}" srcOrd="0" destOrd="0" presId="urn:microsoft.com/office/officeart/2005/8/layout/orgChart1"/>
    <dgm:cxn modelId="{A8178EA2-6F44-46D8-B24D-95DB2EEFED88}" type="presParOf" srcId="{801C214B-591B-4844-A40D-6FD49A0DF24B}" destId="{DF69AFA1-9254-4AEC-8833-B9BF36931865}" srcOrd="1" destOrd="0" presId="urn:microsoft.com/office/officeart/2005/8/layout/orgChart1"/>
    <dgm:cxn modelId="{C7A34FB5-D5C8-47E6-AD1E-9E4721628BB3}" type="presParOf" srcId="{7A6AE433-97F8-4A20-8965-DED282C56A34}" destId="{108DB96A-5713-48AB-82DF-BE94E8247CB1}" srcOrd="1" destOrd="0" presId="urn:microsoft.com/office/officeart/2005/8/layout/orgChart1"/>
    <dgm:cxn modelId="{587E184F-1B12-45AE-ADDB-0027AD362F56}" type="presParOf" srcId="{7A6AE433-97F8-4A20-8965-DED282C56A34}" destId="{F6FAD3EB-1377-4364-9FF3-116AD55D54CC}" srcOrd="2" destOrd="0" presId="urn:microsoft.com/office/officeart/2005/8/layout/orgChart1"/>
    <dgm:cxn modelId="{B6EBC429-3AF4-4CB9-B8C0-CDA928D7A163}" type="presParOf" srcId="{2D6847A8-2440-481C-B88B-B419FEF3F400}" destId="{B6472544-45EA-4D9D-96A2-374B388E5A47}" srcOrd="2" destOrd="0" presId="urn:microsoft.com/office/officeart/2005/8/layout/orgChart1"/>
    <dgm:cxn modelId="{26910CEA-8289-4EF4-AFC0-E8B2A2B27E2F}" type="presParOf" srcId="{2D6847A8-2440-481C-B88B-B419FEF3F400}" destId="{22828589-F45D-440C-9AD3-7A64D5DDF067}" srcOrd="3" destOrd="0" presId="urn:microsoft.com/office/officeart/2005/8/layout/orgChart1"/>
    <dgm:cxn modelId="{9667A342-12EF-4368-B431-66BC7A5A527B}" type="presParOf" srcId="{22828589-F45D-440C-9AD3-7A64D5DDF067}" destId="{38F78358-533F-4A85-B370-FC8FA1A80A7A}" srcOrd="0" destOrd="0" presId="urn:microsoft.com/office/officeart/2005/8/layout/orgChart1"/>
    <dgm:cxn modelId="{BC6491CE-C1D0-4762-B64F-53A9276E1F63}" type="presParOf" srcId="{38F78358-533F-4A85-B370-FC8FA1A80A7A}" destId="{0D8A9D25-DD15-4935-BF82-8CCB69031083}" srcOrd="0" destOrd="0" presId="urn:microsoft.com/office/officeart/2005/8/layout/orgChart1"/>
    <dgm:cxn modelId="{F08BAA41-E015-44F8-8932-DE617676BF62}" type="presParOf" srcId="{38F78358-533F-4A85-B370-FC8FA1A80A7A}" destId="{A8695892-436E-49A0-A2D6-14EC9C200F07}" srcOrd="1" destOrd="0" presId="urn:microsoft.com/office/officeart/2005/8/layout/orgChart1"/>
    <dgm:cxn modelId="{B63ADF41-E1CA-4AC3-9B30-3D21EED28D82}" type="presParOf" srcId="{22828589-F45D-440C-9AD3-7A64D5DDF067}" destId="{091E5AAD-DA78-404D-9669-43C7D91B7364}" srcOrd="1" destOrd="0" presId="urn:microsoft.com/office/officeart/2005/8/layout/orgChart1"/>
    <dgm:cxn modelId="{C5CA89BA-8E24-472D-99C0-C2973322F386}" type="presParOf" srcId="{22828589-F45D-440C-9AD3-7A64D5DDF067}" destId="{F897FCD6-C509-4346-8876-EE44E2011300}" srcOrd="2" destOrd="0" presId="urn:microsoft.com/office/officeart/2005/8/layout/orgChart1"/>
    <dgm:cxn modelId="{F4C1D61F-F627-45E0-8FA3-8A5C2C35F999}" type="presParOf" srcId="{2D6847A8-2440-481C-B88B-B419FEF3F400}" destId="{665B9E49-1B96-4177-8B2A-21AAEE257642}" srcOrd="4" destOrd="0" presId="urn:microsoft.com/office/officeart/2005/8/layout/orgChart1"/>
    <dgm:cxn modelId="{0B049B0F-B181-4414-8230-AFB61AA3E4D5}" type="presParOf" srcId="{2D6847A8-2440-481C-B88B-B419FEF3F400}" destId="{5403C502-BD37-4EC9-8C0D-2F6A98A38A40}" srcOrd="5" destOrd="0" presId="urn:microsoft.com/office/officeart/2005/8/layout/orgChart1"/>
    <dgm:cxn modelId="{2312E683-AD60-4088-8898-111891DC4E4D}" type="presParOf" srcId="{5403C502-BD37-4EC9-8C0D-2F6A98A38A40}" destId="{990A03AE-324D-4D0F-A0E6-0D123F97B603}" srcOrd="0" destOrd="0" presId="urn:microsoft.com/office/officeart/2005/8/layout/orgChart1"/>
    <dgm:cxn modelId="{695FF311-03AF-4DD7-AFBF-B988983ED477}" type="presParOf" srcId="{990A03AE-324D-4D0F-A0E6-0D123F97B603}" destId="{1A084291-36DC-41B2-A5C0-7C9F583F8075}" srcOrd="0" destOrd="0" presId="urn:microsoft.com/office/officeart/2005/8/layout/orgChart1"/>
    <dgm:cxn modelId="{EDB36990-FAA5-44C9-8EEF-DCAD4EAD4037}" type="presParOf" srcId="{990A03AE-324D-4D0F-A0E6-0D123F97B603}" destId="{BE53E8B0-5D9C-46BD-B67E-E6C874226D67}" srcOrd="1" destOrd="0" presId="urn:microsoft.com/office/officeart/2005/8/layout/orgChart1"/>
    <dgm:cxn modelId="{322505AC-D782-4505-A46D-548F37A3FFD9}" type="presParOf" srcId="{5403C502-BD37-4EC9-8C0D-2F6A98A38A40}" destId="{DE6FB0C4-5A42-442E-8B90-2BDD8C73330F}" srcOrd="1" destOrd="0" presId="urn:microsoft.com/office/officeart/2005/8/layout/orgChart1"/>
    <dgm:cxn modelId="{1E816F4E-1979-43DC-80BA-AD2F54DBFA02}" type="presParOf" srcId="{5403C502-BD37-4EC9-8C0D-2F6A98A38A40}" destId="{16EF85B5-1665-4B63-8EF1-824DA89C526D}" srcOrd="2" destOrd="0" presId="urn:microsoft.com/office/officeart/2005/8/layout/orgChart1"/>
    <dgm:cxn modelId="{34C62D1F-751C-4FA0-BEAE-EBB6941A0FD4}" type="presParOf" srcId="{559252EC-EB1A-4431-9155-2510B86F85D6}" destId="{68BE22FE-8523-449C-B7C4-D3847C380B6B}" srcOrd="2" destOrd="0" presId="urn:microsoft.com/office/officeart/2005/8/layout/orgChart1"/>
    <dgm:cxn modelId="{3C7E099E-6C8F-44AB-8CAF-C7912AD358C0}" type="presParOf" srcId="{7F77E2E8-1F84-42DA-B8E4-E40169BA67D4}" destId="{A0D9C042-5156-4C08-86CC-B7864741F0C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B59CE3-BD67-4FAB-A8BD-3F597D3027CF}">
      <dsp:nvSpPr>
        <dsp:cNvPr id="0" name=""/>
        <dsp:cNvSpPr/>
      </dsp:nvSpPr>
      <dsp:spPr>
        <a:xfrm>
          <a:off x="0" y="0"/>
          <a:ext cx="8928992" cy="534436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 Black" pitchFamily="34" charset="0"/>
            </a:rPr>
            <a:t>Предложения Первичной профсоюзной организации обучающихся                                КФУ им. В.И. Вернадского по распределению и использованию средств стипендиального фонда в 2015 календарном году в соответствии с:</a:t>
          </a:r>
          <a:endParaRPr lang="ru-RU" sz="2400" kern="1200" dirty="0">
            <a:latin typeface="Arial Black" pitchFamily="34" charset="0"/>
          </a:endParaRPr>
        </a:p>
      </dsp:txBody>
      <dsp:txXfrm>
        <a:off x="0" y="0"/>
        <a:ext cx="8928992" cy="2885958"/>
      </dsp:txXfrm>
    </dsp:sp>
    <dsp:sp modelId="{A28E8D20-A31B-4E36-8F27-A6EBBE7E0BD0}">
      <dsp:nvSpPr>
        <dsp:cNvPr id="0" name=""/>
        <dsp:cNvSpPr/>
      </dsp:nvSpPr>
      <dsp:spPr>
        <a:xfrm>
          <a:off x="4359" y="2779071"/>
          <a:ext cx="2973424" cy="2458409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latin typeface="Arial Black" pitchFamily="34" charset="0"/>
            </a:rPr>
            <a:t>Федеральным Законом от 29.12.2012 №273-ФЗ «Об образовании в РФ»</a:t>
          </a:r>
          <a:endParaRPr lang="ru-RU" sz="1000" kern="1200" dirty="0">
            <a:latin typeface="Arial Black" pitchFamily="34" charset="0"/>
          </a:endParaRPr>
        </a:p>
      </dsp:txBody>
      <dsp:txXfrm>
        <a:off x="4359" y="2779071"/>
        <a:ext cx="2973424" cy="2458409"/>
      </dsp:txXfrm>
    </dsp:sp>
    <dsp:sp modelId="{AE210526-E15D-48A1-A1F2-A28205B92E0B}">
      <dsp:nvSpPr>
        <dsp:cNvPr id="0" name=""/>
        <dsp:cNvSpPr/>
      </dsp:nvSpPr>
      <dsp:spPr>
        <a:xfrm>
          <a:off x="2977783" y="2779071"/>
          <a:ext cx="2973424" cy="2458409"/>
        </a:xfrm>
        <a:prstGeom prst="rect">
          <a:avLst/>
        </a:prstGeom>
        <a:solidFill>
          <a:schemeClr val="accent4">
            <a:tint val="40000"/>
            <a:alpha val="90000"/>
            <a:hueOff val="-1972853"/>
            <a:satOff val="11079"/>
            <a:lumOff val="704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1972853"/>
              <a:satOff val="11079"/>
              <a:lumOff val="70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latin typeface="Arial Black" pitchFamily="34" charset="0"/>
            </a:rPr>
            <a:t>Постановлением правительства РФ от 18.11.2011 №945 «О порядке совершенствования стипендиального обеспечения обучающихся федеральных государственных  образовательных учреждениях профессионального образования»</a:t>
          </a:r>
          <a:endParaRPr lang="ru-RU" sz="1000" kern="1200" dirty="0">
            <a:latin typeface="Arial Black" pitchFamily="34" charset="0"/>
          </a:endParaRPr>
        </a:p>
      </dsp:txBody>
      <dsp:txXfrm>
        <a:off x="2977783" y="2779071"/>
        <a:ext cx="2973424" cy="2458409"/>
      </dsp:txXfrm>
    </dsp:sp>
    <dsp:sp modelId="{4890D668-A01F-4689-A3DF-A5C75C416EDF}">
      <dsp:nvSpPr>
        <dsp:cNvPr id="0" name=""/>
        <dsp:cNvSpPr/>
      </dsp:nvSpPr>
      <dsp:spPr>
        <a:xfrm>
          <a:off x="5951208" y="2779071"/>
          <a:ext cx="2973424" cy="2458409"/>
        </a:xfrm>
        <a:prstGeom prst="rect">
          <a:avLst/>
        </a:prstGeom>
        <a:solidFill>
          <a:schemeClr val="accent4">
            <a:tint val="40000"/>
            <a:alpha val="90000"/>
            <a:hueOff val="-3945706"/>
            <a:satOff val="22157"/>
            <a:lumOff val="1408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3945706"/>
              <a:satOff val="22157"/>
              <a:lumOff val="140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latin typeface="Arial Black" pitchFamily="34" charset="0"/>
            </a:rPr>
            <a:t>Постановлением правительства РФ  от 02.07.2012 №679 «О повышении стипендий нуждающимся студентам первого и второго курсов федеральных государственных образовательных учреждений высшего профессионального образования, обучающимся по очной форме обучения за счёт бюджетных ассигнований федерального бюджета по программам </a:t>
          </a:r>
          <a:r>
            <a:rPr lang="ru-RU" sz="1000" kern="1200" dirty="0" err="1" smtClean="0">
              <a:latin typeface="Arial Black" pitchFamily="34" charset="0"/>
            </a:rPr>
            <a:t>бакалавриата</a:t>
          </a:r>
          <a:r>
            <a:rPr lang="ru-RU" sz="1000" kern="1200" dirty="0" smtClean="0">
              <a:latin typeface="Arial Black" pitchFamily="34" charset="0"/>
            </a:rPr>
            <a:t> и программам подготовки специалиста и имеющим оценки успеваемости «хорошо» и «отлично»</a:t>
          </a:r>
          <a:endParaRPr lang="ru-RU" sz="1000" kern="1200" dirty="0">
            <a:latin typeface="Arial Black" pitchFamily="34" charset="0"/>
          </a:endParaRPr>
        </a:p>
      </dsp:txBody>
      <dsp:txXfrm>
        <a:off x="5951208" y="2779071"/>
        <a:ext cx="2973424" cy="2458409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D2F28F7-8DDC-4A9F-928F-EAA2A5FC0338}">
      <dsp:nvSpPr>
        <dsp:cNvPr id="0" name=""/>
        <dsp:cNvSpPr/>
      </dsp:nvSpPr>
      <dsp:spPr>
        <a:xfrm>
          <a:off x="6486935" y="2219814"/>
          <a:ext cx="409206" cy="40757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75784"/>
              </a:lnTo>
              <a:lnTo>
                <a:pt x="409206" y="407578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12E7FD-82E5-4C8F-BBF2-E2C7EE66E0CA}">
      <dsp:nvSpPr>
        <dsp:cNvPr id="0" name=""/>
        <dsp:cNvSpPr/>
      </dsp:nvSpPr>
      <dsp:spPr>
        <a:xfrm>
          <a:off x="6486935" y="2219814"/>
          <a:ext cx="409206" cy="2482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82827"/>
              </a:lnTo>
              <a:lnTo>
                <a:pt x="409206" y="2482827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5B9E49-1B96-4177-8B2A-21AAEE257642}">
      <dsp:nvSpPr>
        <dsp:cNvPr id="0" name=""/>
        <dsp:cNvSpPr/>
      </dsp:nvSpPr>
      <dsp:spPr>
        <a:xfrm>
          <a:off x="6486935" y="2219814"/>
          <a:ext cx="406594" cy="8533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3355"/>
              </a:lnTo>
              <a:lnTo>
                <a:pt x="406594" y="85335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2D35BF-5EFF-4233-A838-4CBC774172B2}">
      <dsp:nvSpPr>
        <dsp:cNvPr id="0" name=""/>
        <dsp:cNvSpPr/>
      </dsp:nvSpPr>
      <dsp:spPr>
        <a:xfrm>
          <a:off x="4464556" y="1236111"/>
          <a:ext cx="3106630" cy="2909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477"/>
              </a:lnTo>
              <a:lnTo>
                <a:pt x="3106630" y="145477"/>
              </a:lnTo>
              <a:lnTo>
                <a:pt x="3106630" y="29095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F5BE42-A4C8-42FD-BB7B-7C2510667BFD}">
      <dsp:nvSpPr>
        <dsp:cNvPr id="0" name=""/>
        <dsp:cNvSpPr/>
      </dsp:nvSpPr>
      <dsp:spPr>
        <a:xfrm>
          <a:off x="3287912" y="2219814"/>
          <a:ext cx="442119" cy="40757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75784"/>
              </a:lnTo>
              <a:lnTo>
                <a:pt x="442119" y="407578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588867-F1CB-4CC4-AA21-462F74FB4A0A}">
      <dsp:nvSpPr>
        <dsp:cNvPr id="0" name=""/>
        <dsp:cNvSpPr/>
      </dsp:nvSpPr>
      <dsp:spPr>
        <a:xfrm>
          <a:off x="3287912" y="2219814"/>
          <a:ext cx="442119" cy="25113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11358"/>
              </a:lnTo>
              <a:lnTo>
                <a:pt x="442119" y="251135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F94E66-5AA6-423A-9C66-30D88D9D4393}">
      <dsp:nvSpPr>
        <dsp:cNvPr id="0" name=""/>
        <dsp:cNvSpPr/>
      </dsp:nvSpPr>
      <dsp:spPr>
        <a:xfrm>
          <a:off x="3287912" y="2219814"/>
          <a:ext cx="439501" cy="8533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3355"/>
              </a:lnTo>
              <a:lnTo>
                <a:pt x="439501" y="85335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3B913C-09D3-4BB3-AB05-AA8B284AF8F5}">
      <dsp:nvSpPr>
        <dsp:cNvPr id="0" name=""/>
        <dsp:cNvSpPr/>
      </dsp:nvSpPr>
      <dsp:spPr>
        <a:xfrm>
          <a:off x="4414195" y="1236111"/>
          <a:ext cx="91440" cy="290954"/>
        </a:xfrm>
        <a:custGeom>
          <a:avLst/>
          <a:gdLst/>
          <a:ahLst/>
          <a:cxnLst/>
          <a:rect l="0" t="0" r="0" b="0"/>
          <a:pathLst>
            <a:path>
              <a:moveTo>
                <a:pt x="50361" y="0"/>
              </a:moveTo>
              <a:lnTo>
                <a:pt x="50361" y="145477"/>
              </a:lnTo>
              <a:lnTo>
                <a:pt x="45720" y="145477"/>
              </a:lnTo>
              <a:lnTo>
                <a:pt x="45720" y="29095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34D4C0-0BC0-4B95-B183-16F664F904CB}">
      <dsp:nvSpPr>
        <dsp:cNvPr id="0" name=""/>
        <dsp:cNvSpPr/>
      </dsp:nvSpPr>
      <dsp:spPr>
        <a:xfrm>
          <a:off x="272746" y="2219814"/>
          <a:ext cx="407820" cy="40757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75784"/>
              </a:lnTo>
              <a:lnTo>
                <a:pt x="407820" y="407578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4F8031-B49F-44C1-BDBA-EBA25005609C}">
      <dsp:nvSpPr>
        <dsp:cNvPr id="0" name=""/>
        <dsp:cNvSpPr/>
      </dsp:nvSpPr>
      <dsp:spPr>
        <a:xfrm>
          <a:off x="272746" y="2219814"/>
          <a:ext cx="407820" cy="2482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82827"/>
              </a:lnTo>
              <a:lnTo>
                <a:pt x="407820" y="2482827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AB7829-CA13-431F-92AE-2C08847951C5}">
      <dsp:nvSpPr>
        <dsp:cNvPr id="0" name=""/>
        <dsp:cNvSpPr/>
      </dsp:nvSpPr>
      <dsp:spPr>
        <a:xfrm>
          <a:off x="272746" y="2219814"/>
          <a:ext cx="405201" cy="8533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3355"/>
              </a:lnTo>
              <a:lnTo>
                <a:pt x="405201" y="85335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9F6DFE-3DF1-4ADA-8B02-E2C1B026DE6F}">
      <dsp:nvSpPr>
        <dsp:cNvPr id="0" name=""/>
        <dsp:cNvSpPr/>
      </dsp:nvSpPr>
      <dsp:spPr>
        <a:xfrm>
          <a:off x="1353284" y="1236111"/>
          <a:ext cx="3111271" cy="290954"/>
        </a:xfrm>
        <a:custGeom>
          <a:avLst/>
          <a:gdLst/>
          <a:ahLst/>
          <a:cxnLst/>
          <a:rect l="0" t="0" r="0" b="0"/>
          <a:pathLst>
            <a:path>
              <a:moveTo>
                <a:pt x="3111271" y="0"/>
              </a:moveTo>
              <a:lnTo>
                <a:pt x="3111271" y="145477"/>
              </a:lnTo>
              <a:lnTo>
                <a:pt x="0" y="145477"/>
              </a:lnTo>
              <a:lnTo>
                <a:pt x="0" y="29095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0A5CAD-F5D6-418C-8D6E-73829F84F89D}">
      <dsp:nvSpPr>
        <dsp:cNvPr id="0" name=""/>
        <dsp:cNvSpPr/>
      </dsp:nvSpPr>
      <dsp:spPr>
        <a:xfrm>
          <a:off x="1961150" y="63496"/>
          <a:ext cx="5006811" cy="117261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 Black" pitchFamily="34" charset="0"/>
            </a:rPr>
            <a:t>Культурно-творческая деятельность</a:t>
          </a:r>
          <a:endParaRPr lang="ru-RU" sz="2400" kern="1200" dirty="0">
            <a:latin typeface="Arial Black" pitchFamily="34" charset="0"/>
          </a:endParaRPr>
        </a:p>
      </dsp:txBody>
      <dsp:txXfrm>
        <a:off x="1961150" y="63496"/>
        <a:ext cx="5006811" cy="1172615"/>
      </dsp:txXfrm>
    </dsp:sp>
    <dsp:sp modelId="{38542D6C-F9DE-433B-A1C6-85FF5FE79A5F}">
      <dsp:nvSpPr>
        <dsp:cNvPr id="0" name=""/>
        <dsp:cNvSpPr/>
      </dsp:nvSpPr>
      <dsp:spPr>
        <a:xfrm>
          <a:off x="2612" y="1527066"/>
          <a:ext cx="2701344" cy="69274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 Black" pitchFamily="34" charset="0"/>
            </a:rPr>
            <a:t>а) победители или призёры конкурсов, смотров</a:t>
          </a:r>
          <a:endParaRPr lang="ru-RU" sz="1400" kern="1200" dirty="0">
            <a:latin typeface="Arial Black" pitchFamily="34" charset="0"/>
          </a:endParaRPr>
        </a:p>
      </dsp:txBody>
      <dsp:txXfrm>
        <a:off x="2612" y="1527066"/>
        <a:ext cx="2701344" cy="692748"/>
      </dsp:txXfrm>
    </dsp:sp>
    <dsp:sp modelId="{0CA61E7D-D55E-42A1-BB2C-FC9C18EDE439}">
      <dsp:nvSpPr>
        <dsp:cNvPr id="0" name=""/>
        <dsp:cNvSpPr/>
      </dsp:nvSpPr>
      <dsp:spPr>
        <a:xfrm>
          <a:off x="677948" y="2510768"/>
          <a:ext cx="2226230" cy="112480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магистратура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базовая+5,5 </a:t>
          </a:r>
          <a:r>
            <a:rPr lang="ru-RU" sz="11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1414+7370=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8784</a:t>
          </a:r>
          <a:endParaRPr lang="ru-RU" sz="1100" b="1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677948" y="2510768"/>
        <a:ext cx="2226230" cy="1124801"/>
      </dsp:txXfrm>
    </dsp:sp>
    <dsp:sp modelId="{F50B7C2A-AF22-449D-83DB-F09A6D9C2BBE}">
      <dsp:nvSpPr>
        <dsp:cNvPr id="0" name=""/>
        <dsp:cNvSpPr/>
      </dsp:nvSpPr>
      <dsp:spPr>
        <a:xfrm>
          <a:off x="680567" y="4005061"/>
          <a:ext cx="2247857" cy="139516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аспирантура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базовая+5,5 </a:t>
          </a:r>
          <a:r>
            <a:rPr lang="ru-RU" sz="11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err="1" smtClean="0">
              <a:solidFill>
                <a:schemeClr val="tx1"/>
              </a:solidFill>
              <a:latin typeface="Arial Black" pitchFamily="34" charset="0"/>
            </a:rPr>
            <a:t>научно-пед</a:t>
          </a: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. 2782+7370=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10152</a:t>
          </a:r>
          <a:endParaRPr lang="ru-RU" sz="1100" b="1" u="sng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err="1" smtClean="0">
              <a:solidFill>
                <a:schemeClr val="tx1"/>
              </a:solidFill>
              <a:latin typeface="Arial Black" pitchFamily="34" charset="0"/>
            </a:rPr>
            <a:t>техн</a:t>
          </a: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. 6678+7370=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14048</a:t>
          </a:r>
          <a:endParaRPr lang="ru-RU" sz="1600" b="1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680567" y="4005061"/>
        <a:ext cx="2247857" cy="1395160"/>
      </dsp:txXfrm>
    </dsp:sp>
    <dsp:sp modelId="{B2624017-3580-40B0-A0C0-0316B3B8D7B3}">
      <dsp:nvSpPr>
        <dsp:cNvPr id="0" name=""/>
        <dsp:cNvSpPr/>
      </dsp:nvSpPr>
      <dsp:spPr>
        <a:xfrm>
          <a:off x="680567" y="5733198"/>
          <a:ext cx="2247857" cy="112480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ординатура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базовая+5,5 </a:t>
          </a:r>
          <a:r>
            <a:rPr lang="ru-RU" sz="11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7086+7370=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14456</a:t>
          </a:r>
          <a:endParaRPr lang="ru-RU" sz="1100" b="1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680567" y="5733198"/>
        <a:ext cx="2247857" cy="1124801"/>
      </dsp:txXfrm>
    </dsp:sp>
    <dsp:sp modelId="{5F5DD9AF-C721-48F5-B513-F3A2CEBCBC8A}">
      <dsp:nvSpPr>
        <dsp:cNvPr id="0" name=""/>
        <dsp:cNvSpPr/>
      </dsp:nvSpPr>
      <dsp:spPr>
        <a:xfrm>
          <a:off x="2994911" y="1527066"/>
          <a:ext cx="2930007" cy="69274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 Black" pitchFamily="34" charset="0"/>
            </a:rPr>
            <a:t>б) публичное представление авторского произведения</a:t>
          </a:r>
          <a:endParaRPr lang="ru-RU" sz="1600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2994911" y="1527066"/>
        <a:ext cx="2930007" cy="692748"/>
      </dsp:txXfrm>
    </dsp:sp>
    <dsp:sp modelId="{0D437595-EF1A-4179-AC97-FB0456EFCC18}">
      <dsp:nvSpPr>
        <dsp:cNvPr id="0" name=""/>
        <dsp:cNvSpPr/>
      </dsp:nvSpPr>
      <dsp:spPr>
        <a:xfrm>
          <a:off x="3727413" y="2510768"/>
          <a:ext cx="2226230" cy="112480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магистратура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11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1414+6030=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7444</a:t>
          </a:r>
          <a:endParaRPr lang="ru-RU" sz="1100" b="1" u="sng" kern="1200" dirty="0" smtClean="0">
            <a:solidFill>
              <a:schemeClr val="tx1"/>
            </a:solidFill>
            <a:latin typeface="Arial Black" pitchFamily="34" charset="0"/>
          </a:endParaRPr>
        </a:p>
      </dsp:txBody>
      <dsp:txXfrm>
        <a:off x="3727413" y="2510768"/>
        <a:ext cx="2226230" cy="1124801"/>
      </dsp:txXfrm>
    </dsp:sp>
    <dsp:sp modelId="{9733400E-9274-4269-912E-C8B7D3FC8958}">
      <dsp:nvSpPr>
        <dsp:cNvPr id="0" name=""/>
        <dsp:cNvSpPr/>
      </dsp:nvSpPr>
      <dsp:spPr>
        <a:xfrm>
          <a:off x="3730031" y="4005061"/>
          <a:ext cx="2247857" cy="145222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аспирантура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11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err="1" smtClean="0">
              <a:solidFill>
                <a:schemeClr val="tx1"/>
              </a:solidFill>
              <a:latin typeface="Arial Black" pitchFamily="34" charset="0"/>
            </a:rPr>
            <a:t>научно-пед</a:t>
          </a: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. 2782+6030=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8812</a:t>
          </a:r>
          <a:endParaRPr lang="ru-RU" sz="1100" b="1" u="sng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err="1" smtClean="0">
              <a:solidFill>
                <a:schemeClr val="tx1"/>
              </a:solidFill>
              <a:latin typeface="Arial Black" pitchFamily="34" charset="0"/>
            </a:rPr>
            <a:t>техн</a:t>
          </a: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. 6678+6030=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12708</a:t>
          </a:r>
          <a:endParaRPr lang="ru-RU" sz="1100" b="1" u="sng" kern="1200" dirty="0" smtClean="0">
            <a:solidFill>
              <a:schemeClr val="tx1"/>
            </a:solidFill>
            <a:latin typeface="Arial Black" pitchFamily="34" charset="0"/>
          </a:endParaRPr>
        </a:p>
      </dsp:txBody>
      <dsp:txXfrm>
        <a:off x="3730031" y="4005061"/>
        <a:ext cx="2247857" cy="1452222"/>
      </dsp:txXfrm>
    </dsp:sp>
    <dsp:sp modelId="{D2849C00-62F6-453F-A01A-1EE698A1AC0B}">
      <dsp:nvSpPr>
        <dsp:cNvPr id="0" name=""/>
        <dsp:cNvSpPr/>
      </dsp:nvSpPr>
      <dsp:spPr>
        <a:xfrm>
          <a:off x="3730031" y="5733198"/>
          <a:ext cx="2247857" cy="112480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ординатура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11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7086+6030=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12708</a:t>
          </a:r>
          <a:endParaRPr lang="ru-RU" sz="1100" b="1" u="sng" kern="1200" dirty="0" smtClean="0">
            <a:solidFill>
              <a:schemeClr val="tx1"/>
            </a:solidFill>
            <a:latin typeface="Arial Black" pitchFamily="34" charset="0"/>
          </a:endParaRPr>
        </a:p>
      </dsp:txBody>
      <dsp:txXfrm>
        <a:off x="3730031" y="5733198"/>
        <a:ext cx="2247857" cy="1124801"/>
      </dsp:txXfrm>
    </dsp:sp>
    <dsp:sp modelId="{8C84AB61-5383-4461-ABF1-F9C039BBB573}">
      <dsp:nvSpPr>
        <dsp:cNvPr id="0" name=""/>
        <dsp:cNvSpPr/>
      </dsp:nvSpPr>
      <dsp:spPr>
        <a:xfrm>
          <a:off x="6215872" y="1527066"/>
          <a:ext cx="2710627" cy="69274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1"/>
              </a:solidFill>
              <a:latin typeface="Arial Black" pitchFamily="34" charset="0"/>
            </a:rPr>
            <a:t>в) систематическое участие в культурно-массовых мероприятиях</a:t>
          </a:r>
          <a:endParaRPr lang="ru-RU" sz="1400" kern="1200" dirty="0">
            <a:solidFill>
              <a:schemeClr val="bg1"/>
            </a:solidFill>
            <a:latin typeface="Arial Black" pitchFamily="34" charset="0"/>
          </a:endParaRPr>
        </a:p>
      </dsp:txBody>
      <dsp:txXfrm>
        <a:off x="6215872" y="1527066"/>
        <a:ext cx="2710627" cy="692748"/>
      </dsp:txXfrm>
    </dsp:sp>
    <dsp:sp modelId="{1A084291-36DC-41B2-A5C0-7C9F583F8075}">
      <dsp:nvSpPr>
        <dsp:cNvPr id="0" name=""/>
        <dsp:cNvSpPr/>
      </dsp:nvSpPr>
      <dsp:spPr>
        <a:xfrm>
          <a:off x="6893529" y="2510768"/>
          <a:ext cx="2226230" cy="112480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магистратура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базовая+5500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1414+5500=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6914</a:t>
          </a:r>
          <a:endParaRPr lang="ru-RU" sz="1100" b="1" u="sng" kern="1200" dirty="0" smtClean="0">
            <a:solidFill>
              <a:schemeClr val="tx1"/>
            </a:solidFill>
            <a:latin typeface="Arial Black" pitchFamily="34" charset="0"/>
          </a:endParaRPr>
        </a:p>
      </dsp:txBody>
      <dsp:txXfrm>
        <a:off x="6893529" y="2510768"/>
        <a:ext cx="2226230" cy="1124801"/>
      </dsp:txXfrm>
    </dsp:sp>
    <dsp:sp modelId="{C977A3E7-2922-4D8B-B412-4770A5F26239}">
      <dsp:nvSpPr>
        <dsp:cNvPr id="0" name=""/>
        <dsp:cNvSpPr/>
      </dsp:nvSpPr>
      <dsp:spPr>
        <a:xfrm>
          <a:off x="6896142" y="4005061"/>
          <a:ext cx="2247857" cy="139516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аспирантура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базовая+6000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err="1" smtClean="0">
              <a:solidFill>
                <a:schemeClr val="tx1"/>
              </a:solidFill>
              <a:latin typeface="Arial Black" pitchFamily="34" charset="0"/>
            </a:rPr>
            <a:t>научно-пед</a:t>
          </a: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. 2782+6000=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8282</a:t>
          </a:r>
          <a:endParaRPr lang="ru-RU" sz="1100" b="1" u="sng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err="1" smtClean="0">
              <a:solidFill>
                <a:schemeClr val="tx1"/>
              </a:solidFill>
              <a:latin typeface="Arial Black" pitchFamily="34" charset="0"/>
            </a:rPr>
            <a:t>техн</a:t>
          </a: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. 6678+6000=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12678</a:t>
          </a:r>
          <a:endParaRPr lang="ru-RU" sz="1100" b="1" u="sng" kern="1200" dirty="0" smtClean="0">
            <a:solidFill>
              <a:schemeClr val="tx1"/>
            </a:solidFill>
            <a:latin typeface="Arial Black" pitchFamily="34" charset="0"/>
          </a:endParaRPr>
        </a:p>
      </dsp:txBody>
      <dsp:txXfrm>
        <a:off x="6896142" y="4005061"/>
        <a:ext cx="2247857" cy="1395160"/>
      </dsp:txXfrm>
    </dsp:sp>
    <dsp:sp modelId="{57B43D5C-6D31-4EAC-AF6C-767103A204BE}">
      <dsp:nvSpPr>
        <dsp:cNvPr id="0" name=""/>
        <dsp:cNvSpPr/>
      </dsp:nvSpPr>
      <dsp:spPr>
        <a:xfrm>
          <a:off x="6896142" y="5733198"/>
          <a:ext cx="2247857" cy="112480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ординатура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11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7086+6030=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12708</a:t>
          </a:r>
          <a:endParaRPr lang="ru-RU" sz="1100" b="1" u="sng" kern="1200" dirty="0" smtClean="0">
            <a:solidFill>
              <a:schemeClr val="tx1"/>
            </a:solidFill>
            <a:latin typeface="Arial Black" pitchFamily="34" charset="0"/>
          </a:endParaRPr>
        </a:p>
      </dsp:txBody>
      <dsp:txXfrm>
        <a:off x="6896142" y="5733198"/>
        <a:ext cx="2247857" cy="1124801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7F94E66-5AA6-423A-9C66-30D88D9D4393}">
      <dsp:nvSpPr>
        <dsp:cNvPr id="0" name=""/>
        <dsp:cNvSpPr/>
      </dsp:nvSpPr>
      <dsp:spPr>
        <a:xfrm>
          <a:off x="5021263" y="2391307"/>
          <a:ext cx="576994" cy="39693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69371"/>
              </a:lnTo>
              <a:lnTo>
                <a:pt x="576994" y="396937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68C36D-F52B-4759-93E7-33FD5BBD83B1}">
      <dsp:nvSpPr>
        <dsp:cNvPr id="0" name=""/>
        <dsp:cNvSpPr/>
      </dsp:nvSpPr>
      <dsp:spPr>
        <a:xfrm>
          <a:off x="5021263" y="2391307"/>
          <a:ext cx="576994" cy="25686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68610"/>
              </a:lnTo>
              <a:lnTo>
                <a:pt x="576994" y="256861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F6B5B1-9C57-4B9E-8CEF-FAF41D76861F}">
      <dsp:nvSpPr>
        <dsp:cNvPr id="0" name=""/>
        <dsp:cNvSpPr/>
      </dsp:nvSpPr>
      <dsp:spPr>
        <a:xfrm>
          <a:off x="5021263" y="2391307"/>
          <a:ext cx="576994" cy="10376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37692"/>
              </a:lnTo>
              <a:lnTo>
                <a:pt x="576994" y="103769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3FEA1F-730A-4BD9-A9C0-658A2D35913A}">
      <dsp:nvSpPr>
        <dsp:cNvPr id="0" name=""/>
        <dsp:cNvSpPr/>
      </dsp:nvSpPr>
      <dsp:spPr>
        <a:xfrm>
          <a:off x="4429445" y="990546"/>
          <a:ext cx="2130468" cy="4143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154"/>
              </a:lnTo>
              <a:lnTo>
                <a:pt x="2130468" y="207154"/>
              </a:lnTo>
              <a:lnTo>
                <a:pt x="2130468" y="41430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3B913C-09D3-4BB3-AB05-AA8B284AF8F5}">
      <dsp:nvSpPr>
        <dsp:cNvPr id="0" name=""/>
        <dsp:cNvSpPr/>
      </dsp:nvSpPr>
      <dsp:spPr>
        <a:xfrm>
          <a:off x="760325" y="2391307"/>
          <a:ext cx="576994" cy="39693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69371"/>
              </a:lnTo>
              <a:lnTo>
                <a:pt x="576994" y="396937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267484-F68A-4053-94BD-3AFFD231E26D}">
      <dsp:nvSpPr>
        <dsp:cNvPr id="0" name=""/>
        <dsp:cNvSpPr/>
      </dsp:nvSpPr>
      <dsp:spPr>
        <a:xfrm>
          <a:off x="760325" y="2391307"/>
          <a:ext cx="576994" cy="25686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68610"/>
              </a:lnTo>
              <a:lnTo>
                <a:pt x="576994" y="256861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1BE648-5DF2-4AC8-93BD-91AED32A317F}">
      <dsp:nvSpPr>
        <dsp:cNvPr id="0" name=""/>
        <dsp:cNvSpPr/>
      </dsp:nvSpPr>
      <dsp:spPr>
        <a:xfrm>
          <a:off x="760325" y="2391307"/>
          <a:ext cx="576994" cy="10376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37692"/>
              </a:lnTo>
              <a:lnTo>
                <a:pt x="576994" y="103769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9F6DFE-3DF1-4ADA-8B02-E2C1B026DE6F}">
      <dsp:nvSpPr>
        <dsp:cNvPr id="0" name=""/>
        <dsp:cNvSpPr/>
      </dsp:nvSpPr>
      <dsp:spPr>
        <a:xfrm>
          <a:off x="2298976" y="990546"/>
          <a:ext cx="2130468" cy="414309"/>
        </a:xfrm>
        <a:custGeom>
          <a:avLst/>
          <a:gdLst/>
          <a:ahLst/>
          <a:cxnLst/>
          <a:rect l="0" t="0" r="0" b="0"/>
          <a:pathLst>
            <a:path>
              <a:moveTo>
                <a:pt x="2130468" y="0"/>
              </a:moveTo>
              <a:lnTo>
                <a:pt x="2130468" y="207154"/>
              </a:lnTo>
              <a:lnTo>
                <a:pt x="0" y="207154"/>
              </a:lnTo>
              <a:lnTo>
                <a:pt x="0" y="41430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0A5CAD-F5D6-418C-8D6E-73829F84F89D}">
      <dsp:nvSpPr>
        <dsp:cNvPr id="0" name=""/>
        <dsp:cNvSpPr/>
      </dsp:nvSpPr>
      <dsp:spPr>
        <a:xfrm>
          <a:off x="1178022" y="4094"/>
          <a:ext cx="6502845" cy="98645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latin typeface="Arial Black" pitchFamily="34" charset="0"/>
            </a:rPr>
            <a:t>Спортивная деятельность</a:t>
          </a:r>
          <a:endParaRPr lang="ru-RU" sz="3600" kern="1200" dirty="0">
            <a:latin typeface="Arial Black" pitchFamily="34" charset="0"/>
          </a:endParaRPr>
        </a:p>
      </dsp:txBody>
      <dsp:txXfrm>
        <a:off x="1178022" y="4094"/>
        <a:ext cx="6502845" cy="986451"/>
      </dsp:txXfrm>
    </dsp:sp>
    <dsp:sp modelId="{38542D6C-F9DE-433B-A1C6-85FF5FE79A5F}">
      <dsp:nvSpPr>
        <dsp:cNvPr id="0" name=""/>
        <dsp:cNvSpPr/>
      </dsp:nvSpPr>
      <dsp:spPr>
        <a:xfrm>
          <a:off x="375662" y="1404855"/>
          <a:ext cx="3846627" cy="98645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 Black" pitchFamily="34" charset="0"/>
            </a:rPr>
            <a:t>а) победители или призёры спортивных соревнований</a:t>
          </a:r>
          <a:endParaRPr lang="ru-RU" sz="1600" kern="1200" dirty="0">
            <a:latin typeface="Arial Black" pitchFamily="34" charset="0"/>
          </a:endParaRPr>
        </a:p>
      </dsp:txBody>
      <dsp:txXfrm>
        <a:off x="375662" y="1404855"/>
        <a:ext cx="3846627" cy="986451"/>
      </dsp:txXfrm>
    </dsp:sp>
    <dsp:sp modelId="{FB318512-359A-4DCE-AE3F-6A0606B39BC7}">
      <dsp:nvSpPr>
        <dsp:cNvPr id="0" name=""/>
        <dsp:cNvSpPr/>
      </dsp:nvSpPr>
      <dsp:spPr>
        <a:xfrm>
          <a:off x="1337319" y="2805616"/>
          <a:ext cx="3170079" cy="124676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1, 2 курс: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базовая+3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1курс- 1414+4020=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5434</a:t>
          </a:r>
          <a:endParaRPr lang="ru-RU" sz="1200" b="1" u="sng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 курс- 2774+4020=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6794</a:t>
          </a:r>
          <a:endParaRPr lang="ru-RU" sz="1200" b="1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1337319" y="2805616"/>
        <a:ext cx="3170079" cy="1246766"/>
      </dsp:txXfrm>
    </dsp:sp>
    <dsp:sp modelId="{61F1C797-FFA4-43C8-B529-13CAA12B6B8F}">
      <dsp:nvSpPr>
        <dsp:cNvPr id="0" name=""/>
        <dsp:cNvSpPr/>
      </dsp:nvSpPr>
      <dsp:spPr>
        <a:xfrm>
          <a:off x="1337319" y="4466692"/>
          <a:ext cx="3170079" cy="98645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3, 4 курс: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базовая+3,5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2774+4690=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7464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endParaRPr lang="ru-RU" sz="1200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1337319" y="4466692"/>
        <a:ext cx="3170079" cy="986451"/>
      </dsp:txXfrm>
    </dsp:sp>
    <dsp:sp modelId="{5F5DD9AF-C721-48F5-B513-F3A2CEBCBC8A}">
      <dsp:nvSpPr>
        <dsp:cNvPr id="0" name=""/>
        <dsp:cNvSpPr/>
      </dsp:nvSpPr>
      <dsp:spPr>
        <a:xfrm>
          <a:off x="1337319" y="5867453"/>
          <a:ext cx="3170079" cy="98645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5, 6 курс: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базовая+4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2774+5360=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8134</a:t>
          </a:r>
          <a:endParaRPr lang="ru-RU" sz="1800" b="1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1337319" y="5867453"/>
        <a:ext cx="3170079" cy="986451"/>
      </dsp:txXfrm>
    </dsp:sp>
    <dsp:sp modelId="{D4EF579D-EC03-4268-BEB1-327D452B1FCB}">
      <dsp:nvSpPr>
        <dsp:cNvPr id="0" name=""/>
        <dsp:cNvSpPr/>
      </dsp:nvSpPr>
      <dsp:spPr>
        <a:xfrm>
          <a:off x="4636600" y="1404855"/>
          <a:ext cx="3846627" cy="98645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 Black" pitchFamily="34" charset="0"/>
            </a:rPr>
            <a:t>б) систематическое участие в спортивно-массовых мероприятиях</a:t>
          </a:r>
          <a:endParaRPr lang="ru-RU" sz="1600" kern="1200" dirty="0">
            <a:latin typeface="Arial Black" pitchFamily="34" charset="0"/>
          </a:endParaRPr>
        </a:p>
      </dsp:txBody>
      <dsp:txXfrm>
        <a:off x="4636600" y="1404855"/>
        <a:ext cx="3846627" cy="986451"/>
      </dsp:txXfrm>
    </dsp:sp>
    <dsp:sp modelId="{0D21DB41-5335-470B-BB9F-48EA4868FA52}">
      <dsp:nvSpPr>
        <dsp:cNvPr id="0" name=""/>
        <dsp:cNvSpPr/>
      </dsp:nvSpPr>
      <dsp:spPr>
        <a:xfrm>
          <a:off x="5598257" y="2805616"/>
          <a:ext cx="3170079" cy="124676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1, 2 курс: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базовая+2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1курс- 1414+2680=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4094</a:t>
          </a:r>
          <a:endParaRPr lang="ru-RU" sz="1200" b="1" u="sng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 курс- 2774+2680=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5454</a:t>
          </a:r>
          <a:endParaRPr lang="ru-RU" sz="1200" b="1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5598257" y="2805616"/>
        <a:ext cx="3170079" cy="1246766"/>
      </dsp:txXfrm>
    </dsp:sp>
    <dsp:sp modelId="{3A9D3F80-09AA-4300-B3E9-D73C1C1571E1}">
      <dsp:nvSpPr>
        <dsp:cNvPr id="0" name=""/>
        <dsp:cNvSpPr/>
      </dsp:nvSpPr>
      <dsp:spPr>
        <a:xfrm>
          <a:off x="5598257" y="4466692"/>
          <a:ext cx="3170079" cy="98645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3, 4 курс: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базовая+2,5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2774+3350=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6124</a:t>
          </a:r>
          <a:r>
            <a:rPr lang="ru-RU" sz="1600" b="1" kern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endParaRPr lang="ru-RU" sz="1200" b="1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5598257" y="4466692"/>
        <a:ext cx="3170079" cy="986451"/>
      </dsp:txXfrm>
    </dsp:sp>
    <dsp:sp modelId="{0D437595-EF1A-4179-AC97-FB0456EFCC18}">
      <dsp:nvSpPr>
        <dsp:cNvPr id="0" name=""/>
        <dsp:cNvSpPr/>
      </dsp:nvSpPr>
      <dsp:spPr>
        <a:xfrm>
          <a:off x="5598257" y="5867453"/>
          <a:ext cx="3170079" cy="98645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5, 6 курс: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базовая+3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2774+4020=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6794</a:t>
          </a:r>
          <a:endParaRPr lang="ru-RU" sz="1200" b="1" u="sng" kern="1200" dirty="0" smtClean="0">
            <a:solidFill>
              <a:schemeClr val="tx1"/>
            </a:solidFill>
            <a:latin typeface="Arial Black" pitchFamily="34" charset="0"/>
          </a:endParaRPr>
        </a:p>
      </dsp:txBody>
      <dsp:txXfrm>
        <a:off x="5598257" y="5867453"/>
        <a:ext cx="3170079" cy="986451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0395492-C667-42DA-A784-CF051D1FCF47}">
      <dsp:nvSpPr>
        <dsp:cNvPr id="0" name=""/>
        <dsp:cNvSpPr/>
      </dsp:nvSpPr>
      <dsp:spPr>
        <a:xfrm>
          <a:off x="5019356" y="2380313"/>
          <a:ext cx="574545" cy="39833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83322"/>
              </a:lnTo>
              <a:lnTo>
                <a:pt x="574545" y="398332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94D131-6BD7-412E-88D9-546F5D5862F8}">
      <dsp:nvSpPr>
        <dsp:cNvPr id="0" name=""/>
        <dsp:cNvSpPr/>
      </dsp:nvSpPr>
      <dsp:spPr>
        <a:xfrm>
          <a:off x="5019356" y="2380313"/>
          <a:ext cx="574545" cy="24435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3503"/>
              </a:lnTo>
              <a:lnTo>
                <a:pt x="574545" y="244350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F94E66-5AA6-423A-9C66-30D88D9D4393}">
      <dsp:nvSpPr>
        <dsp:cNvPr id="0" name=""/>
        <dsp:cNvSpPr/>
      </dsp:nvSpPr>
      <dsp:spPr>
        <a:xfrm>
          <a:off x="5019356" y="2380313"/>
          <a:ext cx="574545" cy="9036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3684"/>
              </a:lnTo>
              <a:lnTo>
                <a:pt x="574545" y="90368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3FEA1F-730A-4BD9-A9C0-658A2D35913A}">
      <dsp:nvSpPr>
        <dsp:cNvPr id="0" name=""/>
        <dsp:cNvSpPr/>
      </dsp:nvSpPr>
      <dsp:spPr>
        <a:xfrm>
          <a:off x="4425256" y="982265"/>
          <a:ext cx="2126221" cy="4157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9506"/>
              </a:lnTo>
              <a:lnTo>
                <a:pt x="2126221" y="209506"/>
              </a:lnTo>
              <a:lnTo>
                <a:pt x="2126221" y="41578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E4E357-3756-4E9D-B7CC-0613E2612409}">
      <dsp:nvSpPr>
        <dsp:cNvPr id="0" name=""/>
        <dsp:cNvSpPr/>
      </dsp:nvSpPr>
      <dsp:spPr>
        <a:xfrm>
          <a:off x="776499" y="2380313"/>
          <a:ext cx="574545" cy="39833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83322"/>
              </a:lnTo>
              <a:lnTo>
                <a:pt x="574545" y="398332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8DF4F9-05FB-44D3-929F-76982E25A18F}">
      <dsp:nvSpPr>
        <dsp:cNvPr id="0" name=""/>
        <dsp:cNvSpPr/>
      </dsp:nvSpPr>
      <dsp:spPr>
        <a:xfrm>
          <a:off x="776499" y="2380313"/>
          <a:ext cx="574545" cy="24435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3503"/>
              </a:lnTo>
              <a:lnTo>
                <a:pt x="574545" y="244350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3B913C-09D3-4BB3-AB05-AA8B284AF8F5}">
      <dsp:nvSpPr>
        <dsp:cNvPr id="0" name=""/>
        <dsp:cNvSpPr/>
      </dsp:nvSpPr>
      <dsp:spPr>
        <a:xfrm>
          <a:off x="776499" y="2380313"/>
          <a:ext cx="574545" cy="9036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3684"/>
              </a:lnTo>
              <a:lnTo>
                <a:pt x="574545" y="90368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9F6DFE-3DF1-4ADA-8B02-E2C1B026DE6F}">
      <dsp:nvSpPr>
        <dsp:cNvPr id="0" name=""/>
        <dsp:cNvSpPr/>
      </dsp:nvSpPr>
      <dsp:spPr>
        <a:xfrm>
          <a:off x="2308621" y="982265"/>
          <a:ext cx="2116635" cy="415782"/>
        </a:xfrm>
        <a:custGeom>
          <a:avLst/>
          <a:gdLst/>
          <a:ahLst/>
          <a:cxnLst/>
          <a:rect l="0" t="0" r="0" b="0"/>
          <a:pathLst>
            <a:path>
              <a:moveTo>
                <a:pt x="2116635" y="0"/>
              </a:moveTo>
              <a:lnTo>
                <a:pt x="2116635" y="209506"/>
              </a:lnTo>
              <a:lnTo>
                <a:pt x="0" y="209506"/>
              </a:lnTo>
              <a:lnTo>
                <a:pt x="0" y="41578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0A5CAD-F5D6-418C-8D6E-73829F84F89D}">
      <dsp:nvSpPr>
        <dsp:cNvPr id="0" name=""/>
        <dsp:cNvSpPr/>
      </dsp:nvSpPr>
      <dsp:spPr>
        <a:xfrm>
          <a:off x="1187630" y="0"/>
          <a:ext cx="6475252" cy="98226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latin typeface="Arial Black" pitchFamily="34" charset="0"/>
            </a:rPr>
            <a:t>Спортивная деятельность</a:t>
          </a:r>
          <a:endParaRPr lang="ru-RU" sz="3600" kern="1200" dirty="0">
            <a:latin typeface="Arial Black" pitchFamily="34" charset="0"/>
          </a:endParaRPr>
        </a:p>
      </dsp:txBody>
      <dsp:txXfrm>
        <a:off x="1187630" y="0"/>
        <a:ext cx="6475252" cy="982265"/>
      </dsp:txXfrm>
    </dsp:sp>
    <dsp:sp modelId="{38542D6C-F9DE-433B-A1C6-85FF5FE79A5F}">
      <dsp:nvSpPr>
        <dsp:cNvPr id="0" name=""/>
        <dsp:cNvSpPr/>
      </dsp:nvSpPr>
      <dsp:spPr>
        <a:xfrm>
          <a:off x="393469" y="1398047"/>
          <a:ext cx="3830305" cy="98226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 Black" pitchFamily="34" charset="0"/>
            </a:rPr>
            <a:t>а) победители или призёры спортивных соревнований</a:t>
          </a:r>
          <a:endParaRPr lang="ru-RU" sz="1600" kern="1200" dirty="0">
            <a:latin typeface="Arial Black" pitchFamily="34" charset="0"/>
          </a:endParaRPr>
        </a:p>
      </dsp:txBody>
      <dsp:txXfrm>
        <a:off x="393469" y="1398047"/>
        <a:ext cx="3830305" cy="982265"/>
      </dsp:txXfrm>
    </dsp:sp>
    <dsp:sp modelId="{5F5DD9AF-C721-48F5-B513-F3A2CEBCBC8A}">
      <dsp:nvSpPr>
        <dsp:cNvPr id="0" name=""/>
        <dsp:cNvSpPr/>
      </dsp:nvSpPr>
      <dsp:spPr>
        <a:xfrm>
          <a:off x="1351045" y="2792865"/>
          <a:ext cx="3156628" cy="98226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магистратура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базовая+5,5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1414+7370=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8784</a:t>
          </a:r>
          <a:endParaRPr lang="ru-RU" sz="1200" b="1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1351045" y="2792865"/>
        <a:ext cx="3156628" cy="982265"/>
      </dsp:txXfrm>
    </dsp:sp>
    <dsp:sp modelId="{8DADE3E6-70FD-4C43-BAE7-290DB749EAED}">
      <dsp:nvSpPr>
        <dsp:cNvPr id="0" name=""/>
        <dsp:cNvSpPr/>
      </dsp:nvSpPr>
      <dsp:spPr>
        <a:xfrm>
          <a:off x="1351045" y="4187682"/>
          <a:ext cx="3205997" cy="1272269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аспирантура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базовая+5,5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научно-пед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 2782+7370=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10152</a:t>
          </a:r>
          <a:endParaRPr lang="ru-RU" sz="1200" b="1" u="sng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техн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 6678+7370=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14048</a:t>
          </a:r>
          <a:endParaRPr lang="ru-RU" sz="1200" b="1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1351045" y="4187682"/>
        <a:ext cx="3205997" cy="1272269"/>
      </dsp:txXfrm>
    </dsp:sp>
    <dsp:sp modelId="{E534485D-86AA-4D7C-8B3B-5EB36DFF5934}">
      <dsp:nvSpPr>
        <dsp:cNvPr id="0" name=""/>
        <dsp:cNvSpPr/>
      </dsp:nvSpPr>
      <dsp:spPr>
        <a:xfrm>
          <a:off x="1351045" y="5872503"/>
          <a:ext cx="3187294" cy="98226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ординатура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базовая+5,5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7086+7370=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14456</a:t>
          </a:r>
          <a:endParaRPr lang="ru-RU" sz="1200" b="1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1351045" y="5872503"/>
        <a:ext cx="3187294" cy="982265"/>
      </dsp:txXfrm>
    </dsp:sp>
    <dsp:sp modelId="{D4EF579D-EC03-4268-BEB1-327D452B1FCB}">
      <dsp:nvSpPr>
        <dsp:cNvPr id="0" name=""/>
        <dsp:cNvSpPr/>
      </dsp:nvSpPr>
      <dsp:spPr>
        <a:xfrm>
          <a:off x="4636326" y="1398047"/>
          <a:ext cx="3830305" cy="98226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 Black" pitchFamily="34" charset="0"/>
            </a:rPr>
            <a:t>б) систематическое участие в спортивно-массовых мероприятиях</a:t>
          </a:r>
          <a:endParaRPr lang="ru-RU" sz="1600" kern="1200" dirty="0">
            <a:latin typeface="Arial Black" pitchFamily="34" charset="0"/>
          </a:endParaRPr>
        </a:p>
      </dsp:txBody>
      <dsp:txXfrm>
        <a:off x="4636326" y="1398047"/>
        <a:ext cx="3830305" cy="982265"/>
      </dsp:txXfrm>
    </dsp:sp>
    <dsp:sp modelId="{0D437595-EF1A-4179-AC97-FB0456EFCC18}">
      <dsp:nvSpPr>
        <dsp:cNvPr id="0" name=""/>
        <dsp:cNvSpPr/>
      </dsp:nvSpPr>
      <dsp:spPr>
        <a:xfrm>
          <a:off x="5593902" y="2792865"/>
          <a:ext cx="3156628" cy="98226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магистратура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1414+6030=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7444</a:t>
          </a:r>
          <a:endParaRPr lang="ru-RU" sz="1200" b="1" u="sng" kern="1200" dirty="0" smtClean="0">
            <a:solidFill>
              <a:schemeClr val="tx1"/>
            </a:solidFill>
            <a:latin typeface="Arial Black" pitchFamily="34" charset="0"/>
          </a:endParaRPr>
        </a:p>
      </dsp:txBody>
      <dsp:txXfrm>
        <a:off x="5593902" y="2792865"/>
        <a:ext cx="3156628" cy="982265"/>
      </dsp:txXfrm>
    </dsp:sp>
    <dsp:sp modelId="{417A15F0-F868-432C-A3AE-051B8E781E44}">
      <dsp:nvSpPr>
        <dsp:cNvPr id="0" name=""/>
        <dsp:cNvSpPr/>
      </dsp:nvSpPr>
      <dsp:spPr>
        <a:xfrm>
          <a:off x="5593902" y="4187682"/>
          <a:ext cx="3068067" cy="1272269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аспирантура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научно-пед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 2782+6030=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8812</a:t>
          </a:r>
          <a:endParaRPr lang="ru-RU" sz="1200" b="1" u="sng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техн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 6678+6030=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12708</a:t>
          </a:r>
          <a:endParaRPr lang="ru-RU" sz="1200" b="1" u="sng" kern="1200" dirty="0" smtClean="0">
            <a:solidFill>
              <a:schemeClr val="tx1"/>
            </a:solidFill>
            <a:latin typeface="Arial Black" pitchFamily="34" charset="0"/>
          </a:endParaRPr>
        </a:p>
      </dsp:txBody>
      <dsp:txXfrm>
        <a:off x="5593902" y="4187682"/>
        <a:ext cx="3068067" cy="1272269"/>
      </dsp:txXfrm>
    </dsp:sp>
    <dsp:sp modelId="{95B3EDFC-D02D-43E1-ABD3-774808D93004}">
      <dsp:nvSpPr>
        <dsp:cNvPr id="0" name=""/>
        <dsp:cNvSpPr/>
      </dsp:nvSpPr>
      <dsp:spPr>
        <a:xfrm>
          <a:off x="5593902" y="5872503"/>
          <a:ext cx="3068067" cy="98226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ординатура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7086+6030=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12708</a:t>
          </a:r>
          <a:endParaRPr lang="ru-RU" sz="1200" b="1" u="sng" kern="1200" dirty="0" smtClean="0">
            <a:solidFill>
              <a:schemeClr val="tx1"/>
            </a:solidFill>
            <a:latin typeface="Arial Black" pitchFamily="34" charset="0"/>
          </a:endParaRPr>
        </a:p>
      </dsp:txBody>
      <dsp:txXfrm>
        <a:off x="5593902" y="5872503"/>
        <a:ext cx="3068067" cy="982265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42E1589-B28C-471E-AD8E-A6AD1676F45F}">
      <dsp:nvSpPr>
        <dsp:cNvPr id="0" name=""/>
        <dsp:cNvSpPr/>
      </dsp:nvSpPr>
      <dsp:spPr>
        <a:xfrm>
          <a:off x="0" y="2452839"/>
          <a:ext cx="6096000" cy="160932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Arial Black" pitchFamily="34" charset="0"/>
            </a:rPr>
            <a:t>«Об образовании в РФ»</a:t>
          </a:r>
          <a:endParaRPr lang="ru-RU" sz="2800" kern="1200" dirty="0">
            <a:latin typeface="Arial Black" pitchFamily="34" charset="0"/>
          </a:endParaRPr>
        </a:p>
      </dsp:txBody>
      <dsp:txXfrm>
        <a:off x="0" y="2452839"/>
        <a:ext cx="6096000" cy="869037"/>
      </dsp:txXfrm>
    </dsp:sp>
    <dsp:sp modelId="{7EF89D1E-2997-45A2-9CB9-6B4618D68D01}">
      <dsp:nvSpPr>
        <dsp:cNvPr id="0" name=""/>
        <dsp:cNvSpPr/>
      </dsp:nvSpPr>
      <dsp:spPr>
        <a:xfrm>
          <a:off x="0" y="3289689"/>
          <a:ext cx="6096000" cy="74029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7368" tIns="49530" rIns="277368" bIns="4953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>
              <a:latin typeface="Arial Black" pitchFamily="34" charset="0"/>
            </a:rPr>
            <a:t>ст.36, п.15</a:t>
          </a:r>
          <a:endParaRPr lang="ru-RU" sz="3900" kern="1200" dirty="0">
            <a:latin typeface="Arial Black" pitchFamily="34" charset="0"/>
          </a:endParaRPr>
        </a:p>
      </dsp:txBody>
      <dsp:txXfrm>
        <a:off x="0" y="3289689"/>
        <a:ext cx="6096000" cy="740290"/>
      </dsp:txXfrm>
    </dsp:sp>
    <dsp:sp modelId="{1AE108D9-A371-44AE-9058-16D7091DE568}">
      <dsp:nvSpPr>
        <dsp:cNvPr id="0" name=""/>
        <dsp:cNvSpPr/>
      </dsp:nvSpPr>
      <dsp:spPr>
        <a:xfrm rot="10800000">
          <a:off x="0" y="1832"/>
          <a:ext cx="6096000" cy="2475146"/>
        </a:xfrm>
        <a:prstGeom prst="upArrowCallou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Arial Black" pitchFamily="34" charset="0"/>
            </a:rPr>
            <a:t>Федеральный Закон от 29.12.2012 №273-ФЗ</a:t>
          </a:r>
          <a:endParaRPr lang="ru-RU" sz="2800" kern="1200" dirty="0">
            <a:latin typeface="Arial Black" pitchFamily="34" charset="0"/>
          </a:endParaRPr>
        </a:p>
      </dsp:txBody>
      <dsp:txXfrm rot="10800000">
        <a:off x="0" y="1832"/>
        <a:ext cx="6096000" cy="2475146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D120911-79DE-4DD0-A64D-6BA751DA3F58}">
      <dsp:nvSpPr>
        <dsp:cNvPr id="0" name=""/>
        <dsp:cNvSpPr/>
      </dsp:nvSpPr>
      <dsp:spPr>
        <a:xfrm rot="5400000">
          <a:off x="5204848" y="-3122923"/>
          <a:ext cx="512162" cy="6889431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Arial Black" pitchFamily="34" charset="0"/>
            </a:rPr>
            <a:t>Дети-сироты и дети, оставшиеся без попечения родителей; </a:t>
          </a:r>
          <a:endParaRPr lang="ru-RU" sz="1200" kern="1200" dirty="0">
            <a:latin typeface="Arial Black" pitchFamily="34" charset="0"/>
          </a:endParaRPr>
        </a:p>
      </dsp:txBody>
      <dsp:txXfrm rot="5400000">
        <a:off x="5204848" y="-3122923"/>
        <a:ext cx="512162" cy="6889431"/>
      </dsp:txXfrm>
    </dsp:sp>
    <dsp:sp modelId="{5C4F5CC9-F3C4-4E93-BB93-223301E0E402}">
      <dsp:nvSpPr>
        <dsp:cNvPr id="0" name=""/>
        <dsp:cNvSpPr/>
      </dsp:nvSpPr>
      <dsp:spPr>
        <a:xfrm>
          <a:off x="0" y="2926"/>
          <a:ext cx="1957370" cy="64020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 Black" pitchFamily="34" charset="0"/>
            </a:rPr>
            <a:t>9 000</a:t>
          </a:r>
          <a:endParaRPr lang="ru-RU" sz="2400" kern="1200" dirty="0">
            <a:latin typeface="Arial Black" pitchFamily="34" charset="0"/>
          </a:endParaRPr>
        </a:p>
      </dsp:txBody>
      <dsp:txXfrm>
        <a:off x="0" y="2926"/>
        <a:ext cx="1957370" cy="640202"/>
      </dsp:txXfrm>
    </dsp:sp>
    <dsp:sp modelId="{E14B7AE1-D003-43B2-843B-80AABF7D5F1E}">
      <dsp:nvSpPr>
        <dsp:cNvPr id="0" name=""/>
        <dsp:cNvSpPr/>
      </dsp:nvSpPr>
      <dsp:spPr>
        <a:xfrm rot="5400000">
          <a:off x="5204848" y="-2450710"/>
          <a:ext cx="512162" cy="6889431"/>
        </a:xfrm>
        <a:prstGeom prst="round2SameRect">
          <a:avLst/>
        </a:prstGeom>
        <a:solidFill>
          <a:schemeClr val="accent4">
            <a:tint val="40000"/>
            <a:alpha val="90000"/>
            <a:hueOff val="-493213"/>
            <a:satOff val="2770"/>
            <a:lumOff val="176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493213"/>
              <a:satOff val="2770"/>
              <a:lumOff val="17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Arial Black" pitchFamily="34" charset="0"/>
            </a:rPr>
            <a:t>Студенты, имевшие на момент достижения восемнадцатилетнего возраста статус детей сирот или детей, оставшихся без попечения родителей.</a:t>
          </a:r>
          <a:endParaRPr lang="ru-RU" sz="1200" kern="1200" dirty="0">
            <a:latin typeface="Arial Black" pitchFamily="34" charset="0"/>
          </a:endParaRPr>
        </a:p>
      </dsp:txBody>
      <dsp:txXfrm rot="5400000">
        <a:off x="5204848" y="-2450710"/>
        <a:ext cx="512162" cy="6889431"/>
      </dsp:txXfrm>
    </dsp:sp>
    <dsp:sp modelId="{AC6D6767-55A2-4CF0-88B5-E011B0658387}">
      <dsp:nvSpPr>
        <dsp:cNvPr id="0" name=""/>
        <dsp:cNvSpPr/>
      </dsp:nvSpPr>
      <dsp:spPr>
        <a:xfrm>
          <a:off x="0" y="675139"/>
          <a:ext cx="1957370" cy="640202"/>
        </a:xfrm>
        <a:prstGeom prst="roundRect">
          <a:avLst/>
        </a:prstGeom>
        <a:gradFill rotWithShape="0">
          <a:gsLst>
            <a:gs pos="0">
              <a:schemeClr val="accent4">
                <a:hueOff val="-558096"/>
                <a:satOff val="3362"/>
                <a:lumOff val="270"/>
                <a:alphaOff val="0"/>
                <a:shade val="51000"/>
                <a:satMod val="130000"/>
              </a:schemeClr>
            </a:gs>
            <a:gs pos="80000">
              <a:schemeClr val="accent4">
                <a:hueOff val="-558096"/>
                <a:satOff val="3362"/>
                <a:lumOff val="270"/>
                <a:alphaOff val="0"/>
                <a:shade val="93000"/>
                <a:satMod val="130000"/>
              </a:schemeClr>
            </a:gs>
            <a:gs pos="100000">
              <a:schemeClr val="accent4">
                <a:hueOff val="-558096"/>
                <a:satOff val="3362"/>
                <a:lumOff val="27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 Black" pitchFamily="34" charset="0"/>
            </a:rPr>
            <a:t>9 000</a:t>
          </a:r>
          <a:endParaRPr lang="ru-RU" sz="2400" kern="1200" dirty="0">
            <a:latin typeface="Arial Black" pitchFamily="34" charset="0"/>
          </a:endParaRPr>
        </a:p>
      </dsp:txBody>
      <dsp:txXfrm>
        <a:off x="0" y="675139"/>
        <a:ext cx="1957370" cy="640202"/>
      </dsp:txXfrm>
    </dsp:sp>
    <dsp:sp modelId="{B9675B0E-1DD0-4672-8EE4-40F26A01F60D}">
      <dsp:nvSpPr>
        <dsp:cNvPr id="0" name=""/>
        <dsp:cNvSpPr/>
      </dsp:nvSpPr>
      <dsp:spPr>
        <a:xfrm rot="5400000">
          <a:off x="5204848" y="-1778497"/>
          <a:ext cx="512162" cy="6889431"/>
        </a:xfrm>
        <a:prstGeom prst="round2SameRect">
          <a:avLst/>
        </a:prstGeom>
        <a:solidFill>
          <a:schemeClr val="accent4">
            <a:tint val="40000"/>
            <a:alpha val="90000"/>
            <a:hueOff val="-986426"/>
            <a:satOff val="5539"/>
            <a:lumOff val="352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986426"/>
              <a:satOff val="5539"/>
              <a:lumOff val="35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smtClean="0">
              <a:latin typeface="Arial Black" pitchFamily="34" charset="0"/>
            </a:rPr>
            <a:t>Студенты</a:t>
          </a:r>
          <a:r>
            <a:rPr lang="ru-RU" sz="1200" kern="1200" dirty="0" smtClean="0">
              <a:latin typeface="Arial Black" pitchFamily="34" charset="0"/>
            </a:rPr>
            <a:t>, потерявшие обоих или единственного родителя после достижения восемнадцатилетнего возраста.</a:t>
          </a:r>
          <a:endParaRPr lang="ru-RU" sz="1200" kern="1200" dirty="0">
            <a:latin typeface="Arial Black" pitchFamily="34" charset="0"/>
          </a:endParaRPr>
        </a:p>
      </dsp:txBody>
      <dsp:txXfrm rot="5400000">
        <a:off x="5204848" y="-1778497"/>
        <a:ext cx="512162" cy="6889431"/>
      </dsp:txXfrm>
    </dsp:sp>
    <dsp:sp modelId="{5752D852-1F2A-4C61-8863-ECEA7D2DED04}">
      <dsp:nvSpPr>
        <dsp:cNvPr id="0" name=""/>
        <dsp:cNvSpPr/>
      </dsp:nvSpPr>
      <dsp:spPr>
        <a:xfrm>
          <a:off x="0" y="1347352"/>
          <a:ext cx="1957370" cy="640202"/>
        </a:xfrm>
        <a:prstGeom prst="roundRect">
          <a:avLst/>
        </a:prstGeom>
        <a:gradFill rotWithShape="0">
          <a:gsLst>
            <a:gs pos="0">
              <a:schemeClr val="accent4">
                <a:hueOff val="-1116192"/>
                <a:satOff val="6725"/>
                <a:lumOff val="539"/>
                <a:alphaOff val="0"/>
                <a:shade val="51000"/>
                <a:satMod val="130000"/>
              </a:schemeClr>
            </a:gs>
            <a:gs pos="80000">
              <a:schemeClr val="accent4">
                <a:hueOff val="-1116192"/>
                <a:satOff val="6725"/>
                <a:lumOff val="539"/>
                <a:alphaOff val="0"/>
                <a:shade val="93000"/>
                <a:satMod val="130000"/>
              </a:schemeClr>
            </a:gs>
            <a:gs pos="100000">
              <a:schemeClr val="accent4">
                <a:hueOff val="-1116192"/>
                <a:satOff val="6725"/>
                <a:lumOff val="53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 Black" pitchFamily="34" charset="0"/>
            </a:rPr>
            <a:t>9 000</a:t>
          </a:r>
          <a:endParaRPr lang="ru-RU" sz="2400" kern="1200" dirty="0">
            <a:latin typeface="Arial Black" pitchFamily="34" charset="0"/>
          </a:endParaRPr>
        </a:p>
      </dsp:txBody>
      <dsp:txXfrm>
        <a:off x="0" y="1347352"/>
        <a:ext cx="1957370" cy="640202"/>
      </dsp:txXfrm>
    </dsp:sp>
    <dsp:sp modelId="{47F3ACA4-2E65-425F-AC61-EF4130EE0205}">
      <dsp:nvSpPr>
        <dsp:cNvPr id="0" name=""/>
        <dsp:cNvSpPr/>
      </dsp:nvSpPr>
      <dsp:spPr>
        <a:xfrm rot="5400000">
          <a:off x="5204848" y="-1106284"/>
          <a:ext cx="512162" cy="6889431"/>
        </a:xfrm>
        <a:prstGeom prst="round2SameRect">
          <a:avLst/>
        </a:prstGeom>
        <a:solidFill>
          <a:schemeClr val="accent4">
            <a:tint val="40000"/>
            <a:alpha val="90000"/>
            <a:hueOff val="-1479640"/>
            <a:satOff val="8309"/>
            <a:lumOff val="528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1479640"/>
              <a:satOff val="8309"/>
              <a:lumOff val="5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Arial Black" pitchFamily="34" charset="0"/>
            </a:rPr>
            <a:t>Дети-инвалиды, инвалиды I, II, III групп.</a:t>
          </a:r>
          <a:endParaRPr lang="ru-RU" sz="1200" kern="1200" dirty="0">
            <a:latin typeface="Arial Black" pitchFamily="34" charset="0"/>
          </a:endParaRPr>
        </a:p>
      </dsp:txBody>
      <dsp:txXfrm rot="5400000">
        <a:off x="5204848" y="-1106284"/>
        <a:ext cx="512162" cy="6889431"/>
      </dsp:txXfrm>
    </dsp:sp>
    <dsp:sp modelId="{F76ABDA4-EB01-4599-99F1-6CC702FB9D51}">
      <dsp:nvSpPr>
        <dsp:cNvPr id="0" name=""/>
        <dsp:cNvSpPr/>
      </dsp:nvSpPr>
      <dsp:spPr>
        <a:xfrm>
          <a:off x="0" y="2019565"/>
          <a:ext cx="1957370" cy="640202"/>
        </a:xfrm>
        <a:prstGeom prst="roundRect">
          <a:avLst/>
        </a:prstGeom>
        <a:gradFill rotWithShape="0">
          <a:gsLst>
            <a:gs pos="0">
              <a:schemeClr val="accent4">
                <a:hueOff val="-1674289"/>
                <a:satOff val="10087"/>
                <a:lumOff val="809"/>
                <a:alphaOff val="0"/>
                <a:shade val="51000"/>
                <a:satMod val="130000"/>
              </a:schemeClr>
            </a:gs>
            <a:gs pos="80000">
              <a:schemeClr val="accent4">
                <a:hueOff val="-1674289"/>
                <a:satOff val="10087"/>
                <a:lumOff val="809"/>
                <a:alphaOff val="0"/>
                <a:shade val="93000"/>
                <a:satMod val="130000"/>
              </a:schemeClr>
            </a:gs>
            <a:gs pos="100000">
              <a:schemeClr val="accent4">
                <a:hueOff val="-1674289"/>
                <a:satOff val="10087"/>
                <a:lumOff val="80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 Black" pitchFamily="34" charset="0"/>
            </a:rPr>
            <a:t>9 000</a:t>
          </a:r>
          <a:endParaRPr lang="ru-RU" sz="2400" kern="1200" dirty="0">
            <a:latin typeface="Arial Black" pitchFamily="34" charset="0"/>
          </a:endParaRPr>
        </a:p>
      </dsp:txBody>
      <dsp:txXfrm>
        <a:off x="0" y="2019565"/>
        <a:ext cx="1957370" cy="640202"/>
      </dsp:txXfrm>
    </dsp:sp>
    <dsp:sp modelId="{A25E4B28-F2FB-4111-B648-1A02550F9D3D}">
      <dsp:nvSpPr>
        <dsp:cNvPr id="0" name=""/>
        <dsp:cNvSpPr/>
      </dsp:nvSpPr>
      <dsp:spPr>
        <a:xfrm rot="5400000">
          <a:off x="5204848" y="-434071"/>
          <a:ext cx="512162" cy="6889431"/>
        </a:xfrm>
        <a:prstGeom prst="round2SameRect">
          <a:avLst/>
        </a:prstGeom>
        <a:solidFill>
          <a:schemeClr val="accent4">
            <a:tint val="40000"/>
            <a:alpha val="90000"/>
            <a:hueOff val="-1972853"/>
            <a:satOff val="11079"/>
            <a:lumOff val="704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1972853"/>
              <a:satOff val="11079"/>
              <a:lumOff val="70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smtClean="0">
              <a:latin typeface="Arial Black" pitchFamily="34" charset="0"/>
            </a:rPr>
            <a:t>Лица</a:t>
          </a:r>
          <a:r>
            <a:rPr lang="ru-RU" sz="1200" kern="1200" dirty="0" smtClean="0">
              <a:latin typeface="Arial Black" pitchFamily="34" charset="0"/>
            </a:rPr>
            <a:t>, пострадавшим в результате аварии на Чернобыльской АЭС и других радиационных катастроф.</a:t>
          </a:r>
          <a:endParaRPr lang="ru-RU" sz="1200" kern="1200" dirty="0">
            <a:latin typeface="Arial Black" pitchFamily="34" charset="0"/>
          </a:endParaRPr>
        </a:p>
      </dsp:txBody>
      <dsp:txXfrm rot="5400000">
        <a:off x="5204848" y="-434071"/>
        <a:ext cx="512162" cy="6889431"/>
      </dsp:txXfrm>
    </dsp:sp>
    <dsp:sp modelId="{22BAB4CE-1823-46A1-A8FC-51F989A64CF9}">
      <dsp:nvSpPr>
        <dsp:cNvPr id="0" name=""/>
        <dsp:cNvSpPr/>
      </dsp:nvSpPr>
      <dsp:spPr>
        <a:xfrm>
          <a:off x="0" y="2691778"/>
          <a:ext cx="1957370" cy="640202"/>
        </a:xfrm>
        <a:prstGeom prst="round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 Black" pitchFamily="34" charset="0"/>
            </a:rPr>
            <a:t>9 000</a:t>
          </a:r>
          <a:endParaRPr lang="ru-RU" sz="2400" kern="1200" dirty="0">
            <a:latin typeface="Arial Black" pitchFamily="34" charset="0"/>
          </a:endParaRPr>
        </a:p>
      </dsp:txBody>
      <dsp:txXfrm>
        <a:off x="0" y="2691778"/>
        <a:ext cx="1957370" cy="640202"/>
      </dsp:txXfrm>
    </dsp:sp>
    <dsp:sp modelId="{DCBE781A-21D5-40EC-B354-C6BA7795460C}">
      <dsp:nvSpPr>
        <dsp:cNvPr id="0" name=""/>
        <dsp:cNvSpPr/>
      </dsp:nvSpPr>
      <dsp:spPr>
        <a:xfrm rot="5400000">
          <a:off x="5204848" y="238141"/>
          <a:ext cx="512162" cy="6889431"/>
        </a:xfrm>
        <a:prstGeom prst="round2SameRect">
          <a:avLst/>
        </a:prstGeom>
        <a:solidFill>
          <a:schemeClr val="accent4">
            <a:tint val="40000"/>
            <a:alpha val="90000"/>
            <a:hueOff val="-2466066"/>
            <a:satOff val="13848"/>
            <a:lumOff val="88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2466066"/>
              <a:satOff val="13848"/>
              <a:lumOff val="88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smtClean="0">
              <a:latin typeface="Arial Black" pitchFamily="34" charset="0"/>
            </a:rPr>
            <a:t>Студенты</a:t>
          </a:r>
          <a:r>
            <a:rPr lang="ru-RU" sz="1200" kern="1200" dirty="0" smtClean="0">
              <a:latin typeface="Arial Black" pitchFamily="34" charset="0"/>
            </a:rPr>
            <a:t>, имеющие одного или обоих родителей инвалидов.</a:t>
          </a:r>
          <a:endParaRPr lang="ru-RU" sz="1200" kern="1200" dirty="0">
            <a:latin typeface="Arial Black" pitchFamily="34" charset="0"/>
          </a:endParaRPr>
        </a:p>
      </dsp:txBody>
      <dsp:txXfrm rot="5400000">
        <a:off x="5204848" y="238141"/>
        <a:ext cx="512162" cy="6889431"/>
      </dsp:txXfrm>
    </dsp:sp>
    <dsp:sp modelId="{CE50A017-BFD6-4CEF-B3D1-F21AC2C83C06}">
      <dsp:nvSpPr>
        <dsp:cNvPr id="0" name=""/>
        <dsp:cNvSpPr/>
      </dsp:nvSpPr>
      <dsp:spPr>
        <a:xfrm>
          <a:off x="0" y="3363991"/>
          <a:ext cx="1957370" cy="640202"/>
        </a:xfrm>
        <a:prstGeom prst="roundRect">
          <a:avLst/>
        </a:prstGeom>
        <a:gradFill rotWithShape="0">
          <a:gsLst>
            <a:gs pos="0">
              <a:schemeClr val="accent4">
                <a:hueOff val="-2790481"/>
                <a:satOff val="16812"/>
                <a:lumOff val="1348"/>
                <a:alphaOff val="0"/>
                <a:shade val="51000"/>
                <a:satMod val="130000"/>
              </a:schemeClr>
            </a:gs>
            <a:gs pos="80000">
              <a:schemeClr val="accent4">
                <a:hueOff val="-2790481"/>
                <a:satOff val="16812"/>
                <a:lumOff val="1348"/>
                <a:alphaOff val="0"/>
                <a:shade val="93000"/>
                <a:satMod val="130000"/>
              </a:schemeClr>
            </a:gs>
            <a:gs pos="100000">
              <a:schemeClr val="accent4">
                <a:hueOff val="-2790481"/>
                <a:satOff val="16812"/>
                <a:lumOff val="134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 Black" pitchFamily="34" charset="0"/>
            </a:rPr>
            <a:t>6 000</a:t>
          </a:r>
          <a:endParaRPr lang="ru-RU" sz="2400" kern="1200" dirty="0">
            <a:latin typeface="Arial Black" pitchFamily="34" charset="0"/>
          </a:endParaRPr>
        </a:p>
      </dsp:txBody>
      <dsp:txXfrm>
        <a:off x="0" y="3363991"/>
        <a:ext cx="1957370" cy="640202"/>
      </dsp:txXfrm>
    </dsp:sp>
    <dsp:sp modelId="{961B95B4-C009-4A2C-9D2C-BF295A9CCE86}">
      <dsp:nvSpPr>
        <dsp:cNvPr id="0" name=""/>
        <dsp:cNvSpPr/>
      </dsp:nvSpPr>
      <dsp:spPr>
        <a:xfrm rot="5400000">
          <a:off x="5204848" y="910354"/>
          <a:ext cx="512162" cy="6889431"/>
        </a:xfrm>
        <a:prstGeom prst="round2SameRect">
          <a:avLst/>
        </a:prstGeom>
        <a:solidFill>
          <a:schemeClr val="accent4">
            <a:tint val="40000"/>
            <a:alpha val="90000"/>
            <a:hueOff val="-2959279"/>
            <a:satOff val="16618"/>
            <a:lumOff val="1056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2959279"/>
              <a:satOff val="16618"/>
              <a:lumOff val="105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smtClean="0">
              <a:latin typeface="Arial Black" pitchFamily="34" charset="0"/>
            </a:rPr>
            <a:t>Студенты </a:t>
          </a:r>
          <a:r>
            <a:rPr lang="ru-RU" sz="1200" kern="1200" dirty="0" smtClean="0">
              <a:latin typeface="Arial Black" pitchFamily="34" charset="0"/>
            </a:rPr>
            <a:t>при тяжелой болезни или смерти близкого родственника.</a:t>
          </a:r>
          <a:endParaRPr lang="ru-RU" sz="1200" kern="1200" dirty="0">
            <a:latin typeface="Arial Black" pitchFamily="34" charset="0"/>
          </a:endParaRPr>
        </a:p>
      </dsp:txBody>
      <dsp:txXfrm rot="5400000">
        <a:off x="5204848" y="910354"/>
        <a:ext cx="512162" cy="6889431"/>
      </dsp:txXfrm>
    </dsp:sp>
    <dsp:sp modelId="{0A51635D-BD23-48BC-8D79-B15CC015FB10}">
      <dsp:nvSpPr>
        <dsp:cNvPr id="0" name=""/>
        <dsp:cNvSpPr/>
      </dsp:nvSpPr>
      <dsp:spPr>
        <a:xfrm>
          <a:off x="0" y="4036204"/>
          <a:ext cx="1957370" cy="640202"/>
        </a:xfrm>
        <a:prstGeom prst="roundRect">
          <a:avLst/>
        </a:prstGeom>
        <a:gradFill rotWithShape="0">
          <a:gsLst>
            <a:gs pos="0">
              <a:schemeClr val="accent4">
                <a:hueOff val="-3348577"/>
                <a:satOff val="20174"/>
                <a:lumOff val="1617"/>
                <a:alphaOff val="0"/>
                <a:shade val="51000"/>
                <a:satMod val="130000"/>
              </a:schemeClr>
            </a:gs>
            <a:gs pos="80000">
              <a:schemeClr val="accent4">
                <a:hueOff val="-3348577"/>
                <a:satOff val="20174"/>
                <a:lumOff val="1617"/>
                <a:alphaOff val="0"/>
                <a:shade val="93000"/>
                <a:satMod val="130000"/>
              </a:schemeClr>
            </a:gs>
            <a:gs pos="100000">
              <a:schemeClr val="accent4">
                <a:hueOff val="-3348577"/>
                <a:satOff val="20174"/>
                <a:lumOff val="161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 Black" pitchFamily="34" charset="0"/>
            </a:rPr>
            <a:t>9 000</a:t>
          </a:r>
          <a:endParaRPr lang="ru-RU" sz="2400" kern="1200" dirty="0">
            <a:latin typeface="Arial Black" pitchFamily="34" charset="0"/>
          </a:endParaRPr>
        </a:p>
      </dsp:txBody>
      <dsp:txXfrm>
        <a:off x="0" y="4036204"/>
        <a:ext cx="1957370" cy="640202"/>
      </dsp:txXfrm>
    </dsp:sp>
    <dsp:sp modelId="{B1D1599C-957B-4817-8A86-7EEDC31AA22F}">
      <dsp:nvSpPr>
        <dsp:cNvPr id="0" name=""/>
        <dsp:cNvSpPr/>
      </dsp:nvSpPr>
      <dsp:spPr>
        <a:xfrm rot="5400000">
          <a:off x="5204848" y="1582567"/>
          <a:ext cx="512162" cy="6889431"/>
        </a:xfrm>
        <a:prstGeom prst="round2SameRect">
          <a:avLst/>
        </a:prstGeom>
        <a:solidFill>
          <a:schemeClr val="accent4">
            <a:tint val="40000"/>
            <a:alpha val="90000"/>
            <a:hueOff val="-3452493"/>
            <a:satOff val="19387"/>
            <a:lumOff val="1232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3452493"/>
              <a:satOff val="19387"/>
              <a:lumOff val="123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Arial Black" pitchFamily="34" charset="0"/>
            </a:rPr>
            <a:t>Студенты из многодетных семей (учитывая детей, не достигших восемнадцатилетнего возраста, либо обучающихся в ВУЗе на дневном отделении бюджетной формы обучения).</a:t>
          </a:r>
          <a:endParaRPr lang="ru-RU" sz="1200" kern="1200" dirty="0">
            <a:latin typeface="Arial Black" pitchFamily="34" charset="0"/>
          </a:endParaRPr>
        </a:p>
      </dsp:txBody>
      <dsp:txXfrm rot="5400000">
        <a:off x="5204848" y="1582567"/>
        <a:ext cx="512162" cy="6889431"/>
      </dsp:txXfrm>
    </dsp:sp>
    <dsp:sp modelId="{DE26E2AB-8F8D-4EFE-961E-AE4D8EB32F29}">
      <dsp:nvSpPr>
        <dsp:cNvPr id="0" name=""/>
        <dsp:cNvSpPr/>
      </dsp:nvSpPr>
      <dsp:spPr>
        <a:xfrm>
          <a:off x="0" y="4708417"/>
          <a:ext cx="1957370" cy="640202"/>
        </a:xfrm>
        <a:prstGeom prst="roundRect">
          <a:avLst/>
        </a:prstGeom>
        <a:gradFill rotWithShape="0">
          <a:gsLst>
            <a:gs pos="0">
              <a:schemeClr val="accent4">
                <a:hueOff val="-3906673"/>
                <a:satOff val="23537"/>
                <a:lumOff val="1887"/>
                <a:alphaOff val="0"/>
                <a:shade val="51000"/>
                <a:satMod val="130000"/>
              </a:schemeClr>
            </a:gs>
            <a:gs pos="80000">
              <a:schemeClr val="accent4">
                <a:hueOff val="-3906673"/>
                <a:satOff val="23537"/>
                <a:lumOff val="1887"/>
                <a:alphaOff val="0"/>
                <a:shade val="93000"/>
                <a:satMod val="130000"/>
              </a:schemeClr>
            </a:gs>
            <a:gs pos="100000">
              <a:schemeClr val="accent4">
                <a:hueOff val="-3906673"/>
                <a:satOff val="23537"/>
                <a:lumOff val="188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 Black" pitchFamily="34" charset="0"/>
            </a:rPr>
            <a:t>6 000</a:t>
          </a:r>
          <a:endParaRPr lang="ru-RU" sz="2400" kern="1200" dirty="0">
            <a:latin typeface="Arial Black" pitchFamily="34" charset="0"/>
          </a:endParaRPr>
        </a:p>
      </dsp:txBody>
      <dsp:txXfrm>
        <a:off x="0" y="4708417"/>
        <a:ext cx="1957370" cy="640202"/>
      </dsp:txXfrm>
    </dsp:sp>
    <dsp:sp modelId="{935B5CE9-F2F2-4508-9E7E-508639626C0E}">
      <dsp:nvSpPr>
        <dsp:cNvPr id="0" name=""/>
        <dsp:cNvSpPr/>
      </dsp:nvSpPr>
      <dsp:spPr>
        <a:xfrm rot="5400000">
          <a:off x="5204848" y="2254780"/>
          <a:ext cx="512162" cy="6889431"/>
        </a:xfrm>
        <a:prstGeom prst="round2SameRect">
          <a:avLst/>
        </a:prstGeom>
        <a:solidFill>
          <a:schemeClr val="accent4">
            <a:tint val="40000"/>
            <a:alpha val="90000"/>
            <a:hueOff val="-3945706"/>
            <a:satOff val="22157"/>
            <a:lumOff val="1408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3945706"/>
              <a:satOff val="22157"/>
              <a:lumOff val="140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Arial Black" pitchFamily="34" charset="0"/>
            </a:rPr>
            <a:t>Студенты из неполных семей (имеющие одного родителя).</a:t>
          </a:r>
          <a:endParaRPr lang="ru-RU" sz="1200" kern="1200" dirty="0">
            <a:latin typeface="Arial Black" pitchFamily="34" charset="0"/>
          </a:endParaRPr>
        </a:p>
      </dsp:txBody>
      <dsp:txXfrm rot="5400000">
        <a:off x="5204848" y="2254780"/>
        <a:ext cx="512162" cy="6889431"/>
      </dsp:txXfrm>
    </dsp:sp>
    <dsp:sp modelId="{9E395E76-7901-4C7D-9CFA-5396FC5A967E}">
      <dsp:nvSpPr>
        <dsp:cNvPr id="0" name=""/>
        <dsp:cNvSpPr/>
      </dsp:nvSpPr>
      <dsp:spPr>
        <a:xfrm>
          <a:off x="0" y="5380630"/>
          <a:ext cx="1957370" cy="640202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 Black" pitchFamily="34" charset="0"/>
            </a:rPr>
            <a:t>3 000</a:t>
          </a:r>
          <a:endParaRPr lang="ru-RU" sz="2400" kern="1200" dirty="0">
            <a:latin typeface="Arial Black" pitchFamily="34" charset="0"/>
          </a:endParaRPr>
        </a:p>
      </dsp:txBody>
      <dsp:txXfrm>
        <a:off x="0" y="5380630"/>
        <a:ext cx="1957370" cy="640202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B041037-25C1-4587-B411-091A562E386A}">
      <dsp:nvSpPr>
        <dsp:cNvPr id="0" name=""/>
        <dsp:cNvSpPr/>
      </dsp:nvSpPr>
      <dsp:spPr>
        <a:xfrm rot="5400000">
          <a:off x="5106139" y="-3239650"/>
          <a:ext cx="476849" cy="7076619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Arial Black" pitchFamily="34" charset="0"/>
            </a:rPr>
            <a:t>Студенты из семей, потерявших кормильца.</a:t>
          </a:r>
        </a:p>
      </dsp:txBody>
      <dsp:txXfrm rot="5400000">
        <a:off x="5106139" y="-3239650"/>
        <a:ext cx="476849" cy="7076619"/>
      </dsp:txXfrm>
    </dsp:sp>
    <dsp:sp modelId="{06AD6B7E-361C-4953-B265-9ADAFA7C65A8}">
      <dsp:nvSpPr>
        <dsp:cNvPr id="0" name=""/>
        <dsp:cNvSpPr/>
      </dsp:nvSpPr>
      <dsp:spPr>
        <a:xfrm>
          <a:off x="0" y="0"/>
          <a:ext cx="1779737" cy="596061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 Black" pitchFamily="34" charset="0"/>
            </a:rPr>
            <a:t>6 000</a:t>
          </a:r>
          <a:endParaRPr lang="ru-RU" sz="2400" kern="1200" dirty="0">
            <a:latin typeface="Arial Black" pitchFamily="34" charset="0"/>
          </a:endParaRPr>
        </a:p>
      </dsp:txBody>
      <dsp:txXfrm>
        <a:off x="0" y="0"/>
        <a:ext cx="1779737" cy="596061"/>
      </dsp:txXfrm>
    </dsp:sp>
    <dsp:sp modelId="{6E5B66E2-9477-45CE-B394-B8AD3DBBE521}">
      <dsp:nvSpPr>
        <dsp:cNvPr id="0" name=""/>
        <dsp:cNvSpPr/>
      </dsp:nvSpPr>
      <dsp:spPr>
        <a:xfrm rot="5400000">
          <a:off x="5106139" y="-2613786"/>
          <a:ext cx="476849" cy="7076619"/>
        </a:xfrm>
        <a:prstGeom prst="round2SameRect">
          <a:avLst/>
        </a:prstGeom>
        <a:solidFill>
          <a:schemeClr val="accent4">
            <a:tint val="40000"/>
            <a:alpha val="90000"/>
            <a:hueOff val="-493213"/>
            <a:satOff val="2770"/>
            <a:lumOff val="176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493213"/>
              <a:satOff val="2770"/>
              <a:lumOff val="17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Arial Black" pitchFamily="34" charset="0"/>
            </a:rPr>
            <a:t>Студенты, имеющие детей</a:t>
          </a:r>
        </a:p>
      </dsp:txBody>
      <dsp:txXfrm rot="5400000">
        <a:off x="5106139" y="-2613786"/>
        <a:ext cx="476849" cy="7076619"/>
      </dsp:txXfrm>
    </dsp:sp>
    <dsp:sp modelId="{29D228B6-5A7D-4C26-9037-180632705BE8}">
      <dsp:nvSpPr>
        <dsp:cNvPr id="0" name=""/>
        <dsp:cNvSpPr/>
      </dsp:nvSpPr>
      <dsp:spPr>
        <a:xfrm>
          <a:off x="0" y="624918"/>
          <a:ext cx="1779737" cy="596061"/>
        </a:xfrm>
        <a:prstGeom prst="roundRect">
          <a:avLst/>
        </a:prstGeom>
        <a:gradFill rotWithShape="0">
          <a:gsLst>
            <a:gs pos="0">
              <a:schemeClr val="accent4">
                <a:hueOff val="-558096"/>
                <a:satOff val="3362"/>
                <a:lumOff val="270"/>
                <a:alphaOff val="0"/>
                <a:shade val="51000"/>
                <a:satMod val="130000"/>
              </a:schemeClr>
            </a:gs>
            <a:gs pos="80000">
              <a:schemeClr val="accent4">
                <a:hueOff val="-558096"/>
                <a:satOff val="3362"/>
                <a:lumOff val="270"/>
                <a:alphaOff val="0"/>
                <a:shade val="93000"/>
                <a:satMod val="130000"/>
              </a:schemeClr>
            </a:gs>
            <a:gs pos="100000">
              <a:schemeClr val="accent4">
                <a:hueOff val="-558096"/>
                <a:satOff val="3362"/>
                <a:lumOff val="27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 Black" pitchFamily="34" charset="0"/>
            </a:rPr>
            <a:t>3 000 на ребёнка</a:t>
          </a:r>
        </a:p>
      </dsp:txBody>
      <dsp:txXfrm>
        <a:off x="0" y="624918"/>
        <a:ext cx="1779737" cy="596061"/>
      </dsp:txXfrm>
    </dsp:sp>
    <dsp:sp modelId="{2B22BB3E-4DA8-4011-9010-3368916961EB}">
      <dsp:nvSpPr>
        <dsp:cNvPr id="0" name=""/>
        <dsp:cNvSpPr/>
      </dsp:nvSpPr>
      <dsp:spPr>
        <a:xfrm rot="5400000">
          <a:off x="5106139" y="-1987921"/>
          <a:ext cx="476849" cy="7076619"/>
        </a:xfrm>
        <a:prstGeom prst="round2SameRect">
          <a:avLst/>
        </a:prstGeom>
        <a:solidFill>
          <a:schemeClr val="accent4">
            <a:tint val="40000"/>
            <a:alpha val="90000"/>
            <a:hueOff val="-986426"/>
            <a:satOff val="5539"/>
            <a:lumOff val="352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986426"/>
              <a:satOff val="5539"/>
              <a:lumOff val="35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smtClean="0">
              <a:latin typeface="Arial Black" pitchFamily="34" charset="0"/>
            </a:rPr>
            <a:t>Студенты при рождении ребенка.</a:t>
          </a:r>
          <a:endParaRPr lang="ru-RU" sz="1200" kern="1200" dirty="0" smtClean="0">
            <a:latin typeface="Arial Black" pitchFamily="34" charset="0"/>
          </a:endParaRPr>
        </a:p>
      </dsp:txBody>
      <dsp:txXfrm rot="5400000">
        <a:off x="5106139" y="-1987921"/>
        <a:ext cx="476849" cy="7076619"/>
      </dsp:txXfrm>
    </dsp:sp>
    <dsp:sp modelId="{9A409058-C45E-414E-ACD9-B9346E8A1799}">
      <dsp:nvSpPr>
        <dsp:cNvPr id="0" name=""/>
        <dsp:cNvSpPr/>
      </dsp:nvSpPr>
      <dsp:spPr>
        <a:xfrm>
          <a:off x="0" y="1240960"/>
          <a:ext cx="1779737" cy="596061"/>
        </a:xfrm>
        <a:prstGeom prst="roundRect">
          <a:avLst/>
        </a:prstGeom>
        <a:gradFill rotWithShape="0">
          <a:gsLst>
            <a:gs pos="0">
              <a:schemeClr val="accent4">
                <a:hueOff val="-1116192"/>
                <a:satOff val="6725"/>
                <a:lumOff val="539"/>
                <a:alphaOff val="0"/>
                <a:shade val="51000"/>
                <a:satMod val="130000"/>
              </a:schemeClr>
            </a:gs>
            <a:gs pos="80000">
              <a:schemeClr val="accent4">
                <a:hueOff val="-1116192"/>
                <a:satOff val="6725"/>
                <a:lumOff val="539"/>
                <a:alphaOff val="0"/>
                <a:shade val="93000"/>
                <a:satMod val="130000"/>
              </a:schemeClr>
            </a:gs>
            <a:gs pos="100000">
              <a:schemeClr val="accent4">
                <a:hueOff val="-1116192"/>
                <a:satOff val="6725"/>
                <a:lumOff val="53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>
              <a:latin typeface="Arial Black" pitchFamily="34" charset="0"/>
            </a:rPr>
            <a:t>5 000</a:t>
          </a:r>
          <a:endParaRPr lang="ru-RU" sz="2400" kern="1200" dirty="0" smtClean="0">
            <a:latin typeface="Arial Black" pitchFamily="34" charset="0"/>
          </a:endParaRPr>
        </a:p>
      </dsp:txBody>
      <dsp:txXfrm>
        <a:off x="0" y="1240960"/>
        <a:ext cx="1779737" cy="596061"/>
      </dsp:txXfrm>
    </dsp:sp>
    <dsp:sp modelId="{0D228D8A-3918-4900-B498-84992C416941}">
      <dsp:nvSpPr>
        <dsp:cNvPr id="0" name=""/>
        <dsp:cNvSpPr/>
      </dsp:nvSpPr>
      <dsp:spPr>
        <a:xfrm rot="5400000">
          <a:off x="5106139" y="-1362057"/>
          <a:ext cx="476849" cy="7076619"/>
        </a:xfrm>
        <a:prstGeom prst="round2SameRect">
          <a:avLst/>
        </a:prstGeom>
        <a:solidFill>
          <a:schemeClr val="accent4">
            <a:tint val="40000"/>
            <a:alpha val="90000"/>
            <a:hueOff val="-1479640"/>
            <a:satOff val="8309"/>
            <a:lumOff val="528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1479640"/>
              <a:satOff val="8309"/>
              <a:lumOff val="5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smtClean="0">
              <a:latin typeface="Arial Black" pitchFamily="34" charset="0"/>
            </a:rPr>
            <a:t>Студентки, вставшие на учет в медицинском учреждении по беременности.</a:t>
          </a:r>
          <a:endParaRPr lang="ru-RU" sz="1200" kern="1200" dirty="0" smtClean="0">
            <a:latin typeface="Arial Black" pitchFamily="34" charset="0"/>
          </a:endParaRPr>
        </a:p>
      </dsp:txBody>
      <dsp:txXfrm rot="5400000">
        <a:off x="5106139" y="-1362057"/>
        <a:ext cx="476849" cy="7076619"/>
      </dsp:txXfrm>
    </dsp:sp>
    <dsp:sp modelId="{FEA50D32-2FD4-4AF9-85AC-534DC6711E4B}">
      <dsp:nvSpPr>
        <dsp:cNvPr id="0" name=""/>
        <dsp:cNvSpPr/>
      </dsp:nvSpPr>
      <dsp:spPr>
        <a:xfrm>
          <a:off x="0" y="1866824"/>
          <a:ext cx="1779737" cy="596061"/>
        </a:xfrm>
        <a:prstGeom prst="roundRect">
          <a:avLst/>
        </a:prstGeom>
        <a:gradFill rotWithShape="0">
          <a:gsLst>
            <a:gs pos="0">
              <a:schemeClr val="accent4">
                <a:hueOff val="-1674289"/>
                <a:satOff val="10087"/>
                <a:lumOff val="809"/>
                <a:alphaOff val="0"/>
                <a:shade val="51000"/>
                <a:satMod val="130000"/>
              </a:schemeClr>
            </a:gs>
            <a:gs pos="80000">
              <a:schemeClr val="accent4">
                <a:hueOff val="-1674289"/>
                <a:satOff val="10087"/>
                <a:lumOff val="809"/>
                <a:alphaOff val="0"/>
                <a:shade val="93000"/>
                <a:satMod val="130000"/>
              </a:schemeClr>
            </a:gs>
            <a:gs pos="100000">
              <a:schemeClr val="accent4">
                <a:hueOff val="-1674289"/>
                <a:satOff val="10087"/>
                <a:lumOff val="80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>
              <a:latin typeface="Arial Black" pitchFamily="34" charset="0"/>
            </a:rPr>
            <a:t>3 000</a:t>
          </a:r>
          <a:endParaRPr lang="ru-RU" sz="2400" kern="1200" dirty="0" smtClean="0">
            <a:latin typeface="Arial Black" pitchFamily="34" charset="0"/>
          </a:endParaRPr>
        </a:p>
      </dsp:txBody>
      <dsp:txXfrm>
        <a:off x="0" y="1866824"/>
        <a:ext cx="1779737" cy="596061"/>
      </dsp:txXfrm>
    </dsp:sp>
    <dsp:sp modelId="{7724DD9C-3178-41EB-B280-BDB6B2F57480}">
      <dsp:nvSpPr>
        <dsp:cNvPr id="0" name=""/>
        <dsp:cNvSpPr/>
      </dsp:nvSpPr>
      <dsp:spPr>
        <a:xfrm rot="5400000">
          <a:off x="5106139" y="-736193"/>
          <a:ext cx="476849" cy="7076619"/>
        </a:xfrm>
        <a:prstGeom prst="round2SameRect">
          <a:avLst/>
        </a:prstGeom>
        <a:solidFill>
          <a:schemeClr val="accent4">
            <a:tint val="40000"/>
            <a:alpha val="90000"/>
            <a:hueOff val="-1972853"/>
            <a:satOff val="11079"/>
            <a:lumOff val="704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1972853"/>
              <a:satOff val="11079"/>
              <a:lumOff val="70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smtClean="0">
              <a:latin typeface="Arial Black" pitchFamily="34" charset="0"/>
            </a:rPr>
            <a:t>Студенты при тяжелом заболевании.</a:t>
          </a:r>
          <a:endParaRPr lang="ru-RU" sz="1200" kern="1200" dirty="0" smtClean="0">
            <a:latin typeface="Arial Black" pitchFamily="34" charset="0"/>
          </a:endParaRPr>
        </a:p>
      </dsp:txBody>
      <dsp:txXfrm rot="5400000">
        <a:off x="5106139" y="-736193"/>
        <a:ext cx="476849" cy="7076619"/>
      </dsp:txXfrm>
    </dsp:sp>
    <dsp:sp modelId="{9CB5FE35-7D53-43AF-A4C9-ECCEE75D34FE}">
      <dsp:nvSpPr>
        <dsp:cNvPr id="0" name=""/>
        <dsp:cNvSpPr/>
      </dsp:nvSpPr>
      <dsp:spPr>
        <a:xfrm>
          <a:off x="0" y="2492689"/>
          <a:ext cx="1779737" cy="596061"/>
        </a:xfrm>
        <a:prstGeom prst="round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 Black" pitchFamily="34" charset="0"/>
            </a:rPr>
            <a:t>от 9 000</a:t>
          </a:r>
        </a:p>
      </dsp:txBody>
      <dsp:txXfrm>
        <a:off x="0" y="2492689"/>
        <a:ext cx="1779737" cy="596061"/>
      </dsp:txXfrm>
    </dsp:sp>
    <dsp:sp modelId="{961177F7-C914-48FC-B26B-22D4CBEFFE6A}">
      <dsp:nvSpPr>
        <dsp:cNvPr id="0" name=""/>
        <dsp:cNvSpPr/>
      </dsp:nvSpPr>
      <dsp:spPr>
        <a:xfrm rot="5400000">
          <a:off x="5106139" y="-110328"/>
          <a:ext cx="476849" cy="7076619"/>
        </a:xfrm>
        <a:prstGeom prst="round2SameRect">
          <a:avLst/>
        </a:prstGeom>
        <a:solidFill>
          <a:schemeClr val="accent4">
            <a:tint val="40000"/>
            <a:alpha val="90000"/>
            <a:hueOff val="-2466066"/>
            <a:satOff val="13848"/>
            <a:lumOff val="88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2466066"/>
              <a:satOff val="13848"/>
              <a:lumOff val="88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smtClean="0">
              <a:latin typeface="Arial Black" pitchFamily="34" charset="0"/>
            </a:rPr>
            <a:t>Студенты, ставшие жертвами чрезвычайных обстоятельств (аварии, преступления, стихийного бедствия и т.п.).</a:t>
          </a:r>
          <a:endParaRPr lang="ru-RU" sz="1200" kern="1200" dirty="0" smtClean="0">
            <a:latin typeface="Arial Black" pitchFamily="34" charset="0"/>
          </a:endParaRPr>
        </a:p>
      </dsp:txBody>
      <dsp:txXfrm rot="5400000">
        <a:off x="5106139" y="-110328"/>
        <a:ext cx="476849" cy="7076619"/>
      </dsp:txXfrm>
    </dsp:sp>
    <dsp:sp modelId="{1ECED8F1-1F5A-4E80-ADA3-7FA2C1D2F471}">
      <dsp:nvSpPr>
        <dsp:cNvPr id="0" name=""/>
        <dsp:cNvSpPr/>
      </dsp:nvSpPr>
      <dsp:spPr>
        <a:xfrm>
          <a:off x="0" y="3118553"/>
          <a:ext cx="1779737" cy="596061"/>
        </a:xfrm>
        <a:prstGeom prst="roundRect">
          <a:avLst/>
        </a:prstGeom>
        <a:gradFill rotWithShape="0">
          <a:gsLst>
            <a:gs pos="0">
              <a:schemeClr val="accent4">
                <a:hueOff val="-2790481"/>
                <a:satOff val="16812"/>
                <a:lumOff val="1348"/>
                <a:alphaOff val="0"/>
                <a:shade val="51000"/>
                <a:satMod val="130000"/>
              </a:schemeClr>
            </a:gs>
            <a:gs pos="80000">
              <a:schemeClr val="accent4">
                <a:hueOff val="-2790481"/>
                <a:satOff val="16812"/>
                <a:lumOff val="1348"/>
                <a:alphaOff val="0"/>
                <a:shade val="93000"/>
                <a:satMod val="130000"/>
              </a:schemeClr>
            </a:gs>
            <a:gs pos="100000">
              <a:schemeClr val="accent4">
                <a:hueOff val="-2790481"/>
                <a:satOff val="16812"/>
                <a:lumOff val="134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>
              <a:latin typeface="Arial Black" pitchFamily="34" charset="0"/>
            </a:rPr>
            <a:t>6 000</a:t>
          </a:r>
          <a:endParaRPr lang="ru-RU" sz="2400" kern="1200" dirty="0" smtClean="0">
            <a:latin typeface="Arial Black" pitchFamily="34" charset="0"/>
          </a:endParaRPr>
        </a:p>
      </dsp:txBody>
      <dsp:txXfrm>
        <a:off x="0" y="3118553"/>
        <a:ext cx="1779737" cy="596061"/>
      </dsp:txXfrm>
    </dsp:sp>
    <dsp:sp modelId="{0ABD7595-D4B8-476E-8165-A0A07867008E}">
      <dsp:nvSpPr>
        <dsp:cNvPr id="0" name=""/>
        <dsp:cNvSpPr/>
      </dsp:nvSpPr>
      <dsp:spPr>
        <a:xfrm rot="5400000">
          <a:off x="4951973" y="705206"/>
          <a:ext cx="774793" cy="7069708"/>
        </a:xfrm>
        <a:prstGeom prst="round2SameRect">
          <a:avLst/>
        </a:prstGeom>
        <a:solidFill>
          <a:schemeClr val="accent4">
            <a:tint val="40000"/>
            <a:alpha val="90000"/>
            <a:hueOff val="-2959279"/>
            <a:satOff val="16618"/>
            <a:lumOff val="1056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2959279"/>
              <a:satOff val="16618"/>
              <a:lumOff val="105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smtClean="0">
              <a:latin typeface="Arial Black" pitchFamily="34" charset="0"/>
            </a:rPr>
            <a:t>Студенты, являющиеся членами малоимущих семей, или одиноко проживающими гражданами, имеющими право на получение государственной социальной помощи и не назначенные на социальную стипендию.</a:t>
          </a:r>
          <a:endParaRPr lang="ru-RU" sz="1200" kern="1200" dirty="0" smtClean="0">
            <a:latin typeface="Arial Black" pitchFamily="34" charset="0"/>
          </a:endParaRPr>
        </a:p>
      </dsp:txBody>
      <dsp:txXfrm rot="5400000">
        <a:off x="4951973" y="705206"/>
        <a:ext cx="774793" cy="7069708"/>
      </dsp:txXfrm>
    </dsp:sp>
    <dsp:sp modelId="{ED9B8609-5735-4B3D-AC10-06FC92521BEB}">
      <dsp:nvSpPr>
        <dsp:cNvPr id="0" name=""/>
        <dsp:cNvSpPr/>
      </dsp:nvSpPr>
      <dsp:spPr>
        <a:xfrm>
          <a:off x="0" y="3744417"/>
          <a:ext cx="1777999" cy="968492"/>
        </a:xfrm>
        <a:prstGeom prst="roundRect">
          <a:avLst/>
        </a:prstGeom>
        <a:gradFill rotWithShape="0">
          <a:gsLst>
            <a:gs pos="0">
              <a:schemeClr val="accent4">
                <a:hueOff val="-3348577"/>
                <a:satOff val="20174"/>
                <a:lumOff val="1617"/>
                <a:alphaOff val="0"/>
                <a:shade val="51000"/>
                <a:satMod val="130000"/>
              </a:schemeClr>
            </a:gs>
            <a:gs pos="80000">
              <a:schemeClr val="accent4">
                <a:hueOff val="-3348577"/>
                <a:satOff val="20174"/>
                <a:lumOff val="1617"/>
                <a:alphaOff val="0"/>
                <a:shade val="93000"/>
                <a:satMod val="130000"/>
              </a:schemeClr>
            </a:gs>
            <a:gs pos="100000">
              <a:schemeClr val="accent4">
                <a:hueOff val="-3348577"/>
                <a:satOff val="20174"/>
                <a:lumOff val="161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>
              <a:latin typeface="Arial Black" pitchFamily="34" charset="0"/>
            </a:rPr>
            <a:t>3 000</a:t>
          </a:r>
          <a:endParaRPr lang="ru-RU" sz="2400" kern="1200" dirty="0" smtClean="0">
            <a:latin typeface="Arial Black" pitchFamily="34" charset="0"/>
          </a:endParaRPr>
        </a:p>
      </dsp:txBody>
      <dsp:txXfrm>
        <a:off x="0" y="3744417"/>
        <a:ext cx="1777999" cy="968492"/>
      </dsp:txXfrm>
    </dsp:sp>
    <dsp:sp modelId="{386D69FC-81AA-4BD3-8E28-2E95CE2ACBE6}">
      <dsp:nvSpPr>
        <dsp:cNvPr id="0" name=""/>
        <dsp:cNvSpPr/>
      </dsp:nvSpPr>
      <dsp:spPr>
        <a:xfrm rot="5400000">
          <a:off x="5106139" y="1513831"/>
          <a:ext cx="476849" cy="7076619"/>
        </a:xfrm>
        <a:prstGeom prst="round2SameRect">
          <a:avLst/>
        </a:prstGeom>
        <a:solidFill>
          <a:schemeClr val="accent4">
            <a:tint val="40000"/>
            <a:alpha val="90000"/>
            <a:hueOff val="-3452493"/>
            <a:satOff val="19387"/>
            <a:lumOff val="1232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3452493"/>
              <a:satOff val="19387"/>
              <a:lumOff val="123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smtClean="0">
              <a:latin typeface="Arial Black" pitchFamily="34" charset="0"/>
            </a:rPr>
            <a:t>Студенты, вступившие в брак.</a:t>
          </a:r>
          <a:endParaRPr lang="ru-RU" sz="1200" kern="1200" dirty="0" smtClean="0">
            <a:latin typeface="Arial Black" pitchFamily="34" charset="0"/>
          </a:endParaRPr>
        </a:p>
      </dsp:txBody>
      <dsp:txXfrm rot="5400000">
        <a:off x="5106139" y="1513831"/>
        <a:ext cx="476849" cy="7076619"/>
      </dsp:txXfrm>
    </dsp:sp>
    <dsp:sp modelId="{604EA463-A02A-4F45-913D-37810B48519A}">
      <dsp:nvSpPr>
        <dsp:cNvPr id="0" name=""/>
        <dsp:cNvSpPr/>
      </dsp:nvSpPr>
      <dsp:spPr>
        <a:xfrm>
          <a:off x="0" y="4752536"/>
          <a:ext cx="1779737" cy="596061"/>
        </a:xfrm>
        <a:prstGeom prst="roundRect">
          <a:avLst/>
        </a:prstGeom>
        <a:gradFill rotWithShape="0">
          <a:gsLst>
            <a:gs pos="0">
              <a:schemeClr val="accent4">
                <a:hueOff val="-3906673"/>
                <a:satOff val="23537"/>
                <a:lumOff val="1887"/>
                <a:alphaOff val="0"/>
                <a:shade val="51000"/>
                <a:satMod val="130000"/>
              </a:schemeClr>
            </a:gs>
            <a:gs pos="80000">
              <a:schemeClr val="accent4">
                <a:hueOff val="-3906673"/>
                <a:satOff val="23537"/>
                <a:lumOff val="1887"/>
                <a:alphaOff val="0"/>
                <a:shade val="93000"/>
                <a:satMod val="130000"/>
              </a:schemeClr>
            </a:gs>
            <a:gs pos="100000">
              <a:schemeClr val="accent4">
                <a:hueOff val="-3906673"/>
                <a:satOff val="23537"/>
                <a:lumOff val="188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>
              <a:latin typeface="Arial Black" pitchFamily="34" charset="0"/>
            </a:rPr>
            <a:t>3 000</a:t>
          </a:r>
          <a:endParaRPr lang="ru-RU" sz="2400" kern="1200" dirty="0" smtClean="0">
            <a:latin typeface="Arial Black" pitchFamily="34" charset="0"/>
          </a:endParaRPr>
        </a:p>
      </dsp:txBody>
      <dsp:txXfrm>
        <a:off x="0" y="4752536"/>
        <a:ext cx="1779737" cy="596061"/>
      </dsp:txXfrm>
    </dsp:sp>
    <dsp:sp modelId="{A4A3ADF8-B912-4B08-9728-39D50F3C7507}">
      <dsp:nvSpPr>
        <dsp:cNvPr id="0" name=""/>
        <dsp:cNvSpPr/>
      </dsp:nvSpPr>
      <dsp:spPr>
        <a:xfrm rot="5400000">
          <a:off x="5115940" y="2114230"/>
          <a:ext cx="476849" cy="7096219"/>
        </a:xfrm>
        <a:prstGeom prst="round2SameRect">
          <a:avLst/>
        </a:prstGeom>
        <a:solidFill>
          <a:schemeClr val="accent4">
            <a:tint val="40000"/>
            <a:alpha val="90000"/>
            <a:hueOff val="-3945706"/>
            <a:satOff val="22157"/>
            <a:lumOff val="1408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3945706"/>
              <a:satOff val="22157"/>
              <a:lumOff val="140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smtClean="0">
              <a:latin typeface="Arial Black" pitchFamily="34" charset="0"/>
            </a:rPr>
            <a:t>Другие категории нуждающихся</a:t>
          </a:r>
          <a:endParaRPr lang="ru-RU" sz="1200" kern="1200" dirty="0">
            <a:latin typeface="Arial Black" pitchFamily="34" charset="0"/>
          </a:endParaRPr>
        </a:p>
      </dsp:txBody>
      <dsp:txXfrm rot="5400000">
        <a:off x="5115940" y="2114230"/>
        <a:ext cx="476849" cy="7096219"/>
      </dsp:txXfrm>
    </dsp:sp>
    <dsp:sp modelId="{4914CD89-E900-4000-A5B2-519B2BEE6717}">
      <dsp:nvSpPr>
        <dsp:cNvPr id="0" name=""/>
        <dsp:cNvSpPr/>
      </dsp:nvSpPr>
      <dsp:spPr>
        <a:xfrm>
          <a:off x="0" y="5378400"/>
          <a:ext cx="1779737" cy="596061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>
              <a:latin typeface="Arial Black" pitchFamily="34" charset="0"/>
            </a:rPr>
            <a:t>от 3000</a:t>
          </a:r>
          <a:endParaRPr lang="ru-RU" sz="2400" kern="1200" dirty="0" smtClean="0">
            <a:latin typeface="Arial Black" pitchFamily="34" charset="0"/>
          </a:endParaRPr>
        </a:p>
      </dsp:txBody>
      <dsp:txXfrm>
        <a:off x="0" y="5378400"/>
        <a:ext cx="1779737" cy="596061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8F71F75-B50B-4D78-87F8-71884F98E2D0}">
      <dsp:nvSpPr>
        <dsp:cNvPr id="0" name=""/>
        <dsp:cNvSpPr/>
      </dsp:nvSpPr>
      <dsp:spPr>
        <a:xfrm>
          <a:off x="4177058" y="3866788"/>
          <a:ext cx="91440" cy="349286"/>
        </a:xfrm>
        <a:prstGeom prst="downArrow">
          <a:avLst/>
        </a:prstGeom>
        <a:noFill/>
        <a:ln w="38100" cap="flat" cmpd="sng" algn="ctr">
          <a:solidFill>
            <a:schemeClr val="accent4"/>
          </a:solidFill>
          <a:prstDash val="solid"/>
          <a:tailEnd type="arrow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4"/>
        </a:lnRef>
        <a:fillRef idx="0">
          <a:schemeClr val="accent4"/>
        </a:fillRef>
        <a:effectRef idx="2">
          <a:schemeClr val="accent4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213194" y="4038684"/>
        <a:ext cx="19167" cy="5494"/>
      </dsp:txXfrm>
    </dsp:sp>
    <dsp:sp modelId="{A0BAE47B-98D3-4453-BE41-F34F3CF9D6E6}">
      <dsp:nvSpPr>
        <dsp:cNvPr id="0" name=""/>
        <dsp:cNvSpPr/>
      </dsp:nvSpPr>
      <dsp:spPr>
        <a:xfrm>
          <a:off x="447955" y="164353"/>
          <a:ext cx="7549645" cy="370423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 Black" pitchFamily="34" charset="0"/>
            </a:rPr>
            <a:t>Постановление правительства РФ  от 02.07.2012 №679 «О повышении стипендий нуждающимся студентам первого и второго курсов федеральных государственных образовательных учреждений высшего профессионального образования, обучающимся по очной форме обучения за счёт бюджетных ассигнований федерального бюджета по программам </a:t>
          </a:r>
          <a:r>
            <a:rPr lang="ru-RU" sz="2000" b="1" kern="1200" dirty="0" err="1" smtClean="0">
              <a:latin typeface="Arial Black" pitchFamily="34" charset="0"/>
            </a:rPr>
            <a:t>бакалавриата</a:t>
          </a:r>
          <a:r>
            <a:rPr lang="ru-RU" sz="2000" b="1" kern="1200" dirty="0" smtClean="0">
              <a:latin typeface="Arial Black" pitchFamily="34" charset="0"/>
            </a:rPr>
            <a:t> и программам подготовки специалиста и имеющим оценки успеваемости «хорошо» и «отлично»</a:t>
          </a:r>
          <a:r>
            <a:rPr lang="ru-RU" sz="1800" kern="1200" dirty="0" smtClean="0">
              <a:latin typeface="Arial Black" pitchFamily="34" charset="0"/>
            </a:rPr>
            <a:t/>
          </a:r>
          <a:br>
            <a:rPr lang="ru-RU" sz="1800" kern="1200" dirty="0" smtClean="0">
              <a:latin typeface="Arial Black" pitchFamily="34" charset="0"/>
            </a:rPr>
          </a:br>
          <a:endParaRPr lang="ru-RU" sz="1800" kern="1200" dirty="0"/>
        </a:p>
      </dsp:txBody>
      <dsp:txXfrm>
        <a:off x="447955" y="164353"/>
        <a:ext cx="7549645" cy="3704234"/>
      </dsp:txXfrm>
    </dsp:sp>
    <dsp:sp modelId="{E9BECB4E-421C-494B-AA06-90E9ED60D2D4}">
      <dsp:nvSpPr>
        <dsp:cNvPr id="0" name=""/>
        <dsp:cNvSpPr/>
      </dsp:nvSpPr>
      <dsp:spPr>
        <a:xfrm>
          <a:off x="720070" y="4248475"/>
          <a:ext cx="7108094" cy="951087"/>
        </a:xfrm>
        <a:prstGeom prst="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i="1" kern="1200" dirty="0" smtClean="0">
              <a:solidFill>
                <a:schemeClr val="tx1"/>
              </a:solidFill>
              <a:latin typeface="Arial Black" pitchFamily="34" charset="0"/>
            </a:rPr>
            <a:t>Минимальная стипендия – 6 307 рублей</a:t>
          </a:r>
          <a:endParaRPr lang="ru-RU" sz="2200" kern="1200" dirty="0">
            <a:solidFill>
              <a:schemeClr val="tx1"/>
            </a:solidFill>
          </a:endParaRPr>
        </a:p>
      </dsp:txBody>
      <dsp:txXfrm>
        <a:off x="720070" y="4248475"/>
        <a:ext cx="7108094" cy="95108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1288DF-BDB4-4E8D-840C-1D801A98C1FA}">
      <dsp:nvSpPr>
        <dsp:cNvPr id="0" name=""/>
        <dsp:cNvSpPr/>
      </dsp:nvSpPr>
      <dsp:spPr>
        <a:xfrm>
          <a:off x="0" y="2452839"/>
          <a:ext cx="6096000" cy="160932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 Black" pitchFamily="34" charset="0"/>
            </a:rPr>
            <a:t>«О порядке совершенствования стипендиального обеспечения обучающихся федеральных государственных  образовательных учреждениях профессионального образования»</a:t>
          </a:r>
          <a:endParaRPr lang="ru-RU" sz="1600" kern="1200" dirty="0">
            <a:latin typeface="Arial Black" pitchFamily="34" charset="0"/>
          </a:endParaRPr>
        </a:p>
      </dsp:txBody>
      <dsp:txXfrm>
        <a:off x="0" y="2452839"/>
        <a:ext cx="6096000" cy="1609328"/>
      </dsp:txXfrm>
    </dsp:sp>
    <dsp:sp modelId="{2BF1C958-CB19-4F02-B257-49D8F1BE4C94}">
      <dsp:nvSpPr>
        <dsp:cNvPr id="0" name=""/>
        <dsp:cNvSpPr/>
      </dsp:nvSpPr>
      <dsp:spPr>
        <a:xfrm rot="10800000">
          <a:off x="0" y="15767"/>
          <a:ext cx="6096000" cy="2475146"/>
        </a:xfrm>
        <a:prstGeom prst="upArrowCallou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Arial Black" pitchFamily="34" charset="0"/>
            </a:rPr>
            <a:t>Постановление правительства РФ от 18.11.2011 №945</a:t>
          </a:r>
          <a:endParaRPr lang="ru-RU" sz="1800" kern="1200" dirty="0">
            <a:solidFill>
              <a:schemeClr val="tx1"/>
            </a:solidFill>
            <a:latin typeface="Arial Black" pitchFamily="34" charset="0"/>
          </a:endParaRPr>
        </a:p>
      </dsp:txBody>
      <dsp:txXfrm rot="10800000">
        <a:off x="0" y="15767"/>
        <a:ext cx="6096000" cy="247514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7F94E66-5AA6-423A-9C66-30D88D9D4393}">
      <dsp:nvSpPr>
        <dsp:cNvPr id="0" name=""/>
        <dsp:cNvSpPr/>
      </dsp:nvSpPr>
      <dsp:spPr>
        <a:xfrm>
          <a:off x="5021263" y="2391307"/>
          <a:ext cx="576994" cy="39693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69371"/>
              </a:lnTo>
              <a:lnTo>
                <a:pt x="576994" y="396937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68C36D-F52B-4759-93E7-33FD5BBD83B1}">
      <dsp:nvSpPr>
        <dsp:cNvPr id="0" name=""/>
        <dsp:cNvSpPr/>
      </dsp:nvSpPr>
      <dsp:spPr>
        <a:xfrm>
          <a:off x="5021263" y="2391307"/>
          <a:ext cx="576994" cy="25686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68610"/>
              </a:lnTo>
              <a:lnTo>
                <a:pt x="576994" y="256861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F6B5B1-9C57-4B9E-8CEF-FAF41D76861F}">
      <dsp:nvSpPr>
        <dsp:cNvPr id="0" name=""/>
        <dsp:cNvSpPr/>
      </dsp:nvSpPr>
      <dsp:spPr>
        <a:xfrm>
          <a:off x="5021263" y="2391307"/>
          <a:ext cx="576994" cy="10376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37692"/>
              </a:lnTo>
              <a:lnTo>
                <a:pt x="576994" y="103769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3FEA1F-730A-4BD9-A9C0-658A2D35913A}">
      <dsp:nvSpPr>
        <dsp:cNvPr id="0" name=""/>
        <dsp:cNvSpPr/>
      </dsp:nvSpPr>
      <dsp:spPr>
        <a:xfrm>
          <a:off x="4429445" y="990546"/>
          <a:ext cx="2130468" cy="4143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154"/>
              </a:lnTo>
              <a:lnTo>
                <a:pt x="2130468" y="207154"/>
              </a:lnTo>
              <a:lnTo>
                <a:pt x="2130468" y="41430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3B913C-09D3-4BB3-AB05-AA8B284AF8F5}">
      <dsp:nvSpPr>
        <dsp:cNvPr id="0" name=""/>
        <dsp:cNvSpPr/>
      </dsp:nvSpPr>
      <dsp:spPr>
        <a:xfrm>
          <a:off x="760325" y="2391307"/>
          <a:ext cx="576994" cy="39693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69371"/>
              </a:lnTo>
              <a:lnTo>
                <a:pt x="576994" y="396937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267484-F68A-4053-94BD-3AFFD231E26D}">
      <dsp:nvSpPr>
        <dsp:cNvPr id="0" name=""/>
        <dsp:cNvSpPr/>
      </dsp:nvSpPr>
      <dsp:spPr>
        <a:xfrm>
          <a:off x="760325" y="2391307"/>
          <a:ext cx="556219" cy="25615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61518"/>
              </a:lnTo>
              <a:lnTo>
                <a:pt x="556219" y="256151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1BE648-5DF2-4AC8-93BD-91AED32A317F}">
      <dsp:nvSpPr>
        <dsp:cNvPr id="0" name=""/>
        <dsp:cNvSpPr/>
      </dsp:nvSpPr>
      <dsp:spPr>
        <a:xfrm>
          <a:off x="760325" y="2391307"/>
          <a:ext cx="576994" cy="10376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37692"/>
              </a:lnTo>
              <a:lnTo>
                <a:pt x="576994" y="103769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9F6DFE-3DF1-4ADA-8B02-E2C1B026DE6F}">
      <dsp:nvSpPr>
        <dsp:cNvPr id="0" name=""/>
        <dsp:cNvSpPr/>
      </dsp:nvSpPr>
      <dsp:spPr>
        <a:xfrm>
          <a:off x="2298976" y="990546"/>
          <a:ext cx="2130468" cy="414309"/>
        </a:xfrm>
        <a:custGeom>
          <a:avLst/>
          <a:gdLst/>
          <a:ahLst/>
          <a:cxnLst/>
          <a:rect l="0" t="0" r="0" b="0"/>
          <a:pathLst>
            <a:path>
              <a:moveTo>
                <a:pt x="2130468" y="0"/>
              </a:moveTo>
              <a:lnTo>
                <a:pt x="2130468" y="207154"/>
              </a:lnTo>
              <a:lnTo>
                <a:pt x="0" y="207154"/>
              </a:lnTo>
              <a:lnTo>
                <a:pt x="0" y="41430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0A5CAD-F5D6-418C-8D6E-73829F84F89D}">
      <dsp:nvSpPr>
        <dsp:cNvPr id="0" name=""/>
        <dsp:cNvSpPr/>
      </dsp:nvSpPr>
      <dsp:spPr>
        <a:xfrm>
          <a:off x="827585" y="4094"/>
          <a:ext cx="7203719" cy="98645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Arial Black" pitchFamily="34" charset="0"/>
            </a:rPr>
            <a:t>Учебная деятельность</a:t>
          </a:r>
          <a:r>
            <a:rPr lang="en-US" sz="2800" kern="1200" dirty="0" smtClean="0">
              <a:latin typeface="Arial Black" pitchFamily="34" charset="0"/>
            </a:rPr>
            <a:t> </a:t>
          </a:r>
          <a:endParaRPr lang="ru-RU" sz="2800" kern="1200" dirty="0" smtClean="0">
            <a:latin typeface="Arial Black" pitchFamily="34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 Black" pitchFamily="34" charset="0"/>
            </a:rPr>
            <a:t>(</a:t>
          </a:r>
          <a:r>
            <a:rPr lang="ru-RU" sz="1600" kern="1200" dirty="0" smtClean="0">
              <a:latin typeface="Arial Black" pitchFamily="34" charset="0"/>
            </a:rPr>
            <a:t>не более 20% общего объёма увеличения </a:t>
          </a:r>
          <a:r>
            <a:rPr lang="ru-RU" sz="1600" kern="1200" dirty="0" err="1" smtClean="0">
              <a:latin typeface="Arial Black" pitchFamily="34" charset="0"/>
            </a:rPr>
            <a:t>стип.фонда</a:t>
          </a:r>
          <a:r>
            <a:rPr lang="en-US" sz="1600" kern="1200" dirty="0" smtClean="0">
              <a:latin typeface="Arial Black" pitchFamily="34" charset="0"/>
            </a:rPr>
            <a:t>)</a:t>
          </a:r>
          <a:endParaRPr lang="ru-RU" sz="1600" kern="1200" dirty="0">
            <a:latin typeface="Arial Black" pitchFamily="34" charset="0"/>
          </a:endParaRPr>
        </a:p>
      </dsp:txBody>
      <dsp:txXfrm>
        <a:off x="827585" y="4094"/>
        <a:ext cx="7203719" cy="986451"/>
      </dsp:txXfrm>
    </dsp:sp>
    <dsp:sp modelId="{38542D6C-F9DE-433B-A1C6-85FF5FE79A5F}">
      <dsp:nvSpPr>
        <dsp:cNvPr id="0" name=""/>
        <dsp:cNvSpPr/>
      </dsp:nvSpPr>
      <dsp:spPr>
        <a:xfrm>
          <a:off x="375662" y="1404855"/>
          <a:ext cx="3846627" cy="98645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 Black" pitchFamily="34" charset="0"/>
            </a:rPr>
            <a:t>а) оценки «отлично», «хорошо и отлично» (</a:t>
          </a:r>
          <a:r>
            <a:rPr lang="ru-RU" sz="1600" kern="1200" dirty="0" err="1" smtClean="0">
              <a:latin typeface="Arial Black" pitchFamily="34" charset="0"/>
            </a:rPr>
            <a:t>отлично</a:t>
          </a:r>
          <a:r>
            <a:rPr lang="ru-RU" sz="1600" kern="1200" dirty="0" smtClean="0">
              <a:latin typeface="Arial Black" pitchFamily="34" charset="0"/>
            </a:rPr>
            <a:t> не менее 50%)</a:t>
          </a:r>
          <a:endParaRPr lang="ru-RU" sz="1600" kern="1200" dirty="0">
            <a:latin typeface="Arial Black" pitchFamily="34" charset="0"/>
          </a:endParaRPr>
        </a:p>
      </dsp:txBody>
      <dsp:txXfrm>
        <a:off x="375662" y="1404855"/>
        <a:ext cx="3846627" cy="986451"/>
      </dsp:txXfrm>
    </dsp:sp>
    <dsp:sp modelId="{FB318512-359A-4DCE-AE3F-6A0606B39BC7}">
      <dsp:nvSpPr>
        <dsp:cNvPr id="0" name=""/>
        <dsp:cNvSpPr/>
      </dsp:nvSpPr>
      <dsp:spPr>
        <a:xfrm>
          <a:off x="1337319" y="2805616"/>
          <a:ext cx="3170079" cy="124676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 курс: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базовая+3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2774+4020=</a:t>
          </a:r>
          <a:r>
            <a:rPr lang="ru-RU" sz="1800" b="1" u="sng" kern="1200" dirty="0" smtClean="0">
              <a:solidFill>
                <a:schemeClr val="tx1"/>
              </a:solidFill>
              <a:latin typeface="Arial Black" pitchFamily="34" charset="0"/>
            </a:rPr>
            <a:t>6794</a:t>
          </a:r>
          <a:endParaRPr lang="ru-RU" sz="1200" b="1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1337319" y="2805616"/>
        <a:ext cx="3170079" cy="1246766"/>
      </dsp:txXfrm>
    </dsp:sp>
    <dsp:sp modelId="{61F1C797-FFA4-43C8-B529-13CAA12B6B8F}">
      <dsp:nvSpPr>
        <dsp:cNvPr id="0" name=""/>
        <dsp:cNvSpPr/>
      </dsp:nvSpPr>
      <dsp:spPr>
        <a:xfrm>
          <a:off x="1316545" y="4459600"/>
          <a:ext cx="3170079" cy="98645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3, 4 курс: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базовая+3,5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2774+4690=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7464</a:t>
          </a:r>
          <a:endParaRPr lang="ru-RU" sz="1200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1316545" y="4459600"/>
        <a:ext cx="3170079" cy="986451"/>
      </dsp:txXfrm>
    </dsp:sp>
    <dsp:sp modelId="{5F5DD9AF-C721-48F5-B513-F3A2CEBCBC8A}">
      <dsp:nvSpPr>
        <dsp:cNvPr id="0" name=""/>
        <dsp:cNvSpPr/>
      </dsp:nvSpPr>
      <dsp:spPr>
        <a:xfrm>
          <a:off x="1337319" y="5867453"/>
          <a:ext cx="3170079" cy="98645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5, 6 курс: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базовая+4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5,6 курс- 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2774+5360=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8134</a:t>
          </a:r>
          <a:endParaRPr lang="ru-RU" sz="1200" u="sng" kern="1200" dirty="0" smtClean="0">
            <a:solidFill>
              <a:schemeClr val="tx1"/>
            </a:solidFill>
            <a:latin typeface="Arial Black" pitchFamily="34" charset="0"/>
          </a:endParaRPr>
        </a:p>
      </dsp:txBody>
      <dsp:txXfrm>
        <a:off x="1337319" y="5867453"/>
        <a:ext cx="3170079" cy="986451"/>
      </dsp:txXfrm>
    </dsp:sp>
    <dsp:sp modelId="{D4EF579D-EC03-4268-BEB1-327D452B1FCB}">
      <dsp:nvSpPr>
        <dsp:cNvPr id="0" name=""/>
        <dsp:cNvSpPr/>
      </dsp:nvSpPr>
      <dsp:spPr>
        <a:xfrm>
          <a:off x="4636600" y="1404855"/>
          <a:ext cx="3846627" cy="98645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 Black" pitchFamily="34" charset="0"/>
            </a:rPr>
            <a:t>б) победители или призёры олимпиад</a:t>
          </a:r>
          <a:endParaRPr lang="ru-RU" sz="1600" kern="1200" dirty="0">
            <a:latin typeface="Arial Black" pitchFamily="34" charset="0"/>
          </a:endParaRPr>
        </a:p>
      </dsp:txBody>
      <dsp:txXfrm>
        <a:off x="4636600" y="1404855"/>
        <a:ext cx="3846627" cy="986451"/>
      </dsp:txXfrm>
    </dsp:sp>
    <dsp:sp modelId="{0D21DB41-5335-470B-BB9F-48EA4868FA52}">
      <dsp:nvSpPr>
        <dsp:cNvPr id="0" name=""/>
        <dsp:cNvSpPr/>
      </dsp:nvSpPr>
      <dsp:spPr>
        <a:xfrm>
          <a:off x="5598257" y="2805616"/>
          <a:ext cx="3170079" cy="124676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1, 2 курс: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базовая+3,5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1 курс- 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1414+4690=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6104</a:t>
          </a:r>
          <a:endParaRPr lang="ru-RU" sz="1200" u="sng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 курс- 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2774+4690=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7464</a:t>
          </a:r>
          <a:endParaRPr lang="ru-RU" sz="1200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5598257" y="2805616"/>
        <a:ext cx="3170079" cy="1246766"/>
      </dsp:txXfrm>
    </dsp:sp>
    <dsp:sp modelId="{3A9D3F80-09AA-4300-B3E9-D73C1C1571E1}">
      <dsp:nvSpPr>
        <dsp:cNvPr id="0" name=""/>
        <dsp:cNvSpPr/>
      </dsp:nvSpPr>
      <dsp:spPr>
        <a:xfrm>
          <a:off x="5598257" y="4466692"/>
          <a:ext cx="3170079" cy="98645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3, 4 курс: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базовая+4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2774+5360=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8134</a:t>
          </a:r>
          <a:endParaRPr lang="ru-RU" sz="1500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5598257" y="4466692"/>
        <a:ext cx="3170079" cy="986451"/>
      </dsp:txXfrm>
    </dsp:sp>
    <dsp:sp modelId="{0D437595-EF1A-4179-AC97-FB0456EFCC18}">
      <dsp:nvSpPr>
        <dsp:cNvPr id="0" name=""/>
        <dsp:cNvSpPr/>
      </dsp:nvSpPr>
      <dsp:spPr>
        <a:xfrm>
          <a:off x="5598257" y="5867453"/>
          <a:ext cx="3170079" cy="98645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5, 6 курс: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5,6 курс- 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2774+6030=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8804</a:t>
          </a:r>
          <a:endParaRPr lang="ru-RU" sz="1500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5598257" y="5867453"/>
        <a:ext cx="3170079" cy="98645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A77F72F-181F-4DFA-A657-C82FAD65CB9E}">
      <dsp:nvSpPr>
        <dsp:cNvPr id="0" name=""/>
        <dsp:cNvSpPr/>
      </dsp:nvSpPr>
      <dsp:spPr>
        <a:xfrm>
          <a:off x="5015349" y="2379375"/>
          <a:ext cx="574545" cy="39671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67135"/>
              </a:lnTo>
              <a:lnTo>
                <a:pt x="574545" y="396713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7A149C-40EF-475E-8E7A-DFC4E7686AA1}">
      <dsp:nvSpPr>
        <dsp:cNvPr id="0" name=""/>
        <dsp:cNvSpPr/>
      </dsp:nvSpPr>
      <dsp:spPr>
        <a:xfrm>
          <a:off x="5015349" y="2379375"/>
          <a:ext cx="574545" cy="24354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35409"/>
              </a:lnTo>
              <a:lnTo>
                <a:pt x="574545" y="243540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F6B5B1-9C57-4B9E-8CEF-FAF41D76861F}">
      <dsp:nvSpPr>
        <dsp:cNvPr id="0" name=""/>
        <dsp:cNvSpPr/>
      </dsp:nvSpPr>
      <dsp:spPr>
        <a:xfrm>
          <a:off x="5015349" y="2379375"/>
          <a:ext cx="574545" cy="9036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3684"/>
              </a:lnTo>
              <a:lnTo>
                <a:pt x="574545" y="90368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3FEA1F-730A-4BD9-A9C0-658A2D35913A}">
      <dsp:nvSpPr>
        <dsp:cNvPr id="0" name=""/>
        <dsp:cNvSpPr/>
      </dsp:nvSpPr>
      <dsp:spPr>
        <a:xfrm>
          <a:off x="4426042" y="984558"/>
          <a:ext cx="2121428" cy="4125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275"/>
              </a:lnTo>
              <a:lnTo>
                <a:pt x="2121428" y="206275"/>
              </a:lnTo>
              <a:lnTo>
                <a:pt x="2121428" y="41255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D727AD-1804-4654-8E97-A3374A00A1BC}">
      <dsp:nvSpPr>
        <dsp:cNvPr id="0" name=""/>
        <dsp:cNvSpPr/>
      </dsp:nvSpPr>
      <dsp:spPr>
        <a:xfrm>
          <a:off x="772491" y="2379375"/>
          <a:ext cx="574545" cy="39851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85198"/>
              </a:lnTo>
              <a:lnTo>
                <a:pt x="574545" y="398519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099D52-0858-4844-BBA7-1E3074F390DC}">
      <dsp:nvSpPr>
        <dsp:cNvPr id="0" name=""/>
        <dsp:cNvSpPr/>
      </dsp:nvSpPr>
      <dsp:spPr>
        <a:xfrm>
          <a:off x="772491" y="2379375"/>
          <a:ext cx="574545" cy="24444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4441"/>
              </a:lnTo>
              <a:lnTo>
                <a:pt x="574545" y="244444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1BE648-5DF2-4AC8-93BD-91AED32A317F}">
      <dsp:nvSpPr>
        <dsp:cNvPr id="0" name=""/>
        <dsp:cNvSpPr/>
      </dsp:nvSpPr>
      <dsp:spPr>
        <a:xfrm>
          <a:off x="772491" y="2379375"/>
          <a:ext cx="574545" cy="9036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3684"/>
              </a:lnTo>
              <a:lnTo>
                <a:pt x="574545" y="90368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9F6DFE-3DF1-4ADA-8B02-E2C1B026DE6F}">
      <dsp:nvSpPr>
        <dsp:cNvPr id="0" name=""/>
        <dsp:cNvSpPr/>
      </dsp:nvSpPr>
      <dsp:spPr>
        <a:xfrm>
          <a:off x="2304614" y="984558"/>
          <a:ext cx="2121428" cy="412551"/>
        </a:xfrm>
        <a:custGeom>
          <a:avLst/>
          <a:gdLst/>
          <a:ahLst/>
          <a:cxnLst/>
          <a:rect l="0" t="0" r="0" b="0"/>
          <a:pathLst>
            <a:path>
              <a:moveTo>
                <a:pt x="2121428" y="0"/>
              </a:moveTo>
              <a:lnTo>
                <a:pt x="2121428" y="206275"/>
              </a:lnTo>
              <a:lnTo>
                <a:pt x="0" y="206275"/>
              </a:lnTo>
              <a:lnTo>
                <a:pt x="0" y="41255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0A5CAD-F5D6-418C-8D6E-73829F84F89D}">
      <dsp:nvSpPr>
        <dsp:cNvPr id="0" name=""/>
        <dsp:cNvSpPr/>
      </dsp:nvSpPr>
      <dsp:spPr>
        <a:xfrm>
          <a:off x="971601" y="2292"/>
          <a:ext cx="6908883" cy="98226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 Black" pitchFamily="34" charset="0"/>
            </a:rPr>
            <a:t>Учебная деятельность</a:t>
          </a:r>
          <a:r>
            <a:rPr lang="en-US" sz="2400" kern="1200" dirty="0" smtClean="0">
              <a:latin typeface="Arial Black" pitchFamily="34" charset="0"/>
            </a:rPr>
            <a:t> </a:t>
          </a:r>
          <a:endParaRPr lang="ru-RU" sz="2400" kern="1200" dirty="0" smtClean="0">
            <a:latin typeface="Arial Black" pitchFamily="34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 Black" pitchFamily="34" charset="0"/>
            </a:rPr>
            <a:t>(</a:t>
          </a:r>
          <a:r>
            <a:rPr lang="ru-RU" sz="1600" kern="1200" dirty="0" smtClean="0">
              <a:latin typeface="Arial Black" pitchFamily="34" charset="0"/>
            </a:rPr>
            <a:t>не более 20% общего объёма увеличения </a:t>
          </a:r>
          <a:r>
            <a:rPr lang="ru-RU" sz="1600" kern="1200" dirty="0" err="1" smtClean="0">
              <a:latin typeface="Arial Black" pitchFamily="34" charset="0"/>
            </a:rPr>
            <a:t>стип.фонда</a:t>
          </a:r>
          <a:r>
            <a:rPr lang="en-US" sz="1600" kern="1200" dirty="0" smtClean="0">
              <a:latin typeface="Arial Black" pitchFamily="34" charset="0"/>
            </a:rPr>
            <a:t>)</a:t>
          </a:r>
          <a:endParaRPr lang="ru-RU" sz="1600" kern="1200" dirty="0">
            <a:latin typeface="Arial Black" pitchFamily="34" charset="0"/>
          </a:endParaRPr>
        </a:p>
      </dsp:txBody>
      <dsp:txXfrm>
        <a:off x="971601" y="2292"/>
        <a:ext cx="6908883" cy="982265"/>
      </dsp:txXfrm>
    </dsp:sp>
    <dsp:sp modelId="{38542D6C-F9DE-433B-A1C6-85FF5FE79A5F}">
      <dsp:nvSpPr>
        <dsp:cNvPr id="0" name=""/>
        <dsp:cNvSpPr/>
      </dsp:nvSpPr>
      <dsp:spPr>
        <a:xfrm>
          <a:off x="389461" y="1397109"/>
          <a:ext cx="3830305" cy="98226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 Black" pitchFamily="34" charset="0"/>
            </a:rPr>
            <a:t>а) оценки «отлично», «хорошо и отлично» (хорошо не менее 50%)</a:t>
          </a:r>
          <a:endParaRPr lang="ru-RU" sz="1600" kern="1200" dirty="0">
            <a:latin typeface="Arial Black" pitchFamily="34" charset="0"/>
          </a:endParaRPr>
        </a:p>
      </dsp:txBody>
      <dsp:txXfrm>
        <a:off x="389461" y="1397109"/>
        <a:ext cx="3830305" cy="982265"/>
      </dsp:txXfrm>
    </dsp:sp>
    <dsp:sp modelId="{FB318512-359A-4DCE-AE3F-6A0606B39BC7}">
      <dsp:nvSpPr>
        <dsp:cNvPr id="0" name=""/>
        <dsp:cNvSpPr/>
      </dsp:nvSpPr>
      <dsp:spPr>
        <a:xfrm>
          <a:off x="1347037" y="2791927"/>
          <a:ext cx="3156628" cy="98226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магистратура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базовая+5,5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1414+7370=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8784</a:t>
          </a:r>
          <a:endParaRPr lang="ru-RU" sz="1200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1347037" y="2791927"/>
        <a:ext cx="3156628" cy="982265"/>
      </dsp:txXfrm>
    </dsp:sp>
    <dsp:sp modelId="{FB77FC80-767A-49AA-AF98-5AFBB22071F7}">
      <dsp:nvSpPr>
        <dsp:cNvPr id="0" name=""/>
        <dsp:cNvSpPr/>
      </dsp:nvSpPr>
      <dsp:spPr>
        <a:xfrm>
          <a:off x="1347037" y="4186744"/>
          <a:ext cx="3235897" cy="127414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аспирантура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базовая+5,5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научно-пед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.- 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2782+7370=</a:t>
          </a:r>
          <a:r>
            <a:rPr lang="ru-RU" sz="1800" b="1" u="sng" kern="1200" dirty="0" smtClean="0">
              <a:solidFill>
                <a:schemeClr val="tx1"/>
              </a:solidFill>
              <a:latin typeface="Arial Black" pitchFamily="34" charset="0"/>
            </a:rPr>
            <a:t>10152</a:t>
          </a:r>
          <a:endParaRPr lang="ru-RU" sz="1200" b="1" u="sng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техническое- 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6678+7370=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14048</a:t>
          </a:r>
          <a:endParaRPr lang="ru-RU" sz="1200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1347037" y="4186744"/>
        <a:ext cx="3235897" cy="1274145"/>
      </dsp:txXfrm>
    </dsp:sp>
    <dsp:sp modelId="{31B50DBE-92A1-4F5F-828E-5AF64C0BEF7E}">
      <dsp:nvSpPr>
        <dsp:cNvPr id="0" name=""/>
        <dsp:cNvSpPr/>
      </dsp:nvSpPr>
      <dsp:spPr>
        <a:xfrm>
          <a:off x="1347037" y="5873441"/>
          <a:ext cx="3235897" cy="98226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ординатура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базовая+5,5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7086+7370=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14456</a:t>
          </a:r>
          <a:endParaRPr lang="ru-RU" sz="1200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1347037" y="5873441"/>
        <a:ext cx="3235897" cy="982265"/>
      </dsp:txXfrm>
    </dsp:sp>
    <dsp:sp modelId="{D4EF579D-EC03-4268-BEB1-327D452B1FCB}">
      <dsp:nvSpPr>
        <dsp:cNvPr id="0" name=""/>
        <dsp:cNvSpPr/>
      </dsp:nvSpPr>
      <dsp:spPr>
        <a:xfrm>
          <a:off x="4632318" y="1397109"/>
          <a:ext cx="3830305" cy="98226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 Black" pitchFamily="34" charset="0"/>
            </a:rPr>
            <a:t>б) победители или призёры олимпиад</a:t>
          </a:r>
          <a:endParaRPr lang="ru-RU" sz="1600" kern="1200" dirty="0">
            <a:latin typeface="Arial Black" pitchFamily="34" charset="0"/>
          </a:endParaRPr>
        </a:p>
      </dsp:txBody>
      <dsp:txXfrm>
        <a:off x="4632318" y="1397109"/>
        <a:ext cx="3830305" cy="982265"/>
      </dsp:txXfrm>
    </dsp:sp>
    <dsp:sp modelId="{0D21DB41-5335-470B-BB9F-48EA4868FA52}">
      <dsp:nvSpPr>
        <dsp:cNvPr id="0" name=""/>
        <dsp:cNvSpPr/>
      </dsp:nvSpPr>
      <dsp:spPr>
        <a:xfrm>
          <a:off x="5589894" y="2791927"/>
          <a:ext cx="3156628" cy="98226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магистратура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базовая+6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1414+8040=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9454</a:t>
          </a:r>
          <a:endParaRPr lang="ru-RU" sz="1200" u="sng" kern="1200" dirty="0" smtClean="0">
            <a:solidFill>
              <a:schemeClr val="tx1"/>
            </a:solidFill>
            <a:latin typeface="Arial Black" pitchFamily="34" charset="0"/>
          </a:endParaRPr>
        </a:p>
      </dsp:txBody>
      <dsp:txXfrm>
        <a:off x="5589894" y="2791927"/>
        <a:ext cx="3156628" cy="982265"/>
      </dsp:txXfrm>
    </dsp:sp>
    <dsp:sp modelId="{40E620FF-687D-4854-A54A-F10302281CA1}">
      <dsp:nvSpPr>
        <dsp:cNvPr id="0" name=""/>
        <dsp:cNvSpPr/>
      </dsp:nvSpPr>
      <dsp:spPr>
        <a:xfrm>
          <a:off x="5589894" y="4186744"/>
          <a:ext cx="3164643" cy="125608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аспирантура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базовая+6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научно-пед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.- 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2782+8040=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10822</a:t>
          </a:r>
          <a:endParaRPr lang="ru-RU" sz="1200" u="sng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техническое- 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6678+8040=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14718</a:t>
          </a:r>
          <a:endParaRPr lang="ru-RU" sz="1200" u="sng" kern="1200" dirty="0" smtClean="0">
            <a:solidFill>
              <a:schemeClr val="tx1"/>
            </a:solidFill>
            <a:latin typeface="Arial Black" pitchFamily="34" charset="0"/>
          </a:endParaRPr>
        </a:p>
      </dsp:txBody>
      <dsp:txXfrm>
        <a:off x="5589894" y="4186744"/>
        <a:ext cx="3164643" cy="1256081"/>
      </dsp:txXfrm>
    </dsp:sp>
    <dsp:sp modelId="{6FAD9593-83E7-4300-B698-D9E9FBF8CD62}">
      <dsp:nvSpPr>
        <dsp:cNvPr id="0" name=""/>
        <dsp:cNvSpPr/>
      </dsp:nvSpPr>
      <dsp:spPr>
        <a:xfrm>
          <a:off x="5589894" y="5855377"/>
          <a:ext cx="3164643" cy="98226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ординатура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базовая+6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7086+8040=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15126</a:t>
          </a:r>
          <a:endParaRPr lang="ru-RU" sz="1200" u="sng" kern="1200" dirty="0" smtClean="0">
            <a:solidFill>
              <a:schemeClr val="tx1"/>
            </a:solidFill>
            <a:latin typeface="Arial Black" pitchFamily="34" charset="0"/>
          </a:endParaRPr>
        </a:p>
      </dsp:txBody>
      <dsp:txXfrm>
        <a:off x="5589894" y="5855377"/>
        <a:ext cx="3164643" cy="982265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65B9E49-1B96-4177-8B2A-21AAEE257642}">
      <dsp:nvSpPr>
        <dsp:cNvPr id="0" name=""/>
        <dsp:cNvSpPr/>
      </dsp:nvSpPr>
      <dsp:spPr>
        <a:xfrm>
          <a:off x="6280582" y="2465071"/>
          <a:ext cx="446624" cy="38728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72888"/>
              </a:lnTo>
              <a:lnTo>
                <a:pt x="446624" y="387288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472544-45EA-4D9D-96A2-374B388E5A47}">
      <dsp:nvSpPr>
        <dsp:cNvPr id="0" name=""/>
        <dsp:cNvSpPr/>
      </dsp:nvSpPr>
      <dsp:spPr>
        <a:xfrm>
          <a:off x="6280582" y="2465071"/>
          <a:ext cx="446624" cy="26645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64555"/>
              </a:lnTo>
              <a:lnTo>
                <a:pt x="446624" y="266455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23CDEE-10A3-468F-9CC1-707A5713E315}">
      <dsp:nvSpPr>
        <dsp:cNvPr id="0" name=""/>
        <dsp:cNvSpPr/>
      </dsp:nvSpPr>
      <dsp:spPr>
        <a:xfrm>
          <a:off x="6280582" y="2465071"/>
          <a:ext cx="441398" cy="936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6366"/>
              </a:lnTo>
              <a:lnTo>
                <a:pt x="441398" y="936366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2D35BF-5EFF-4233-A838-4CBC774172B2}">
      <dsp:nvSpPr>
        <dsp:cNvPr id="0" name=""/>
        <dsp:cNvSpPr/>
      </dsp:nvSpPr>
      <dsp:spPr>
        <a:xfrm>
          <a:off x="4467098" y="1397164"/>
          <a:ext cx="2990545" cy="3158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929"/>
              </a:lnTo>
              <a:lnTo>
                <a:pt x="2990545" y="157929"/>
              </a:lnTo>
              <a:lnTo>
                <a:pt x="2990545" y="31585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F94E66-5AA6-423A-9C66-30D88D9D4393}">
      <dsp:nvSpPr>
        <dsp:cNvPr id="0" name=""/>
        <dsp:cNvSpPr/>
      </dsp:nvSpPr>
      <dsp:spPr>
        <a:xfrm>
          <a:off x="3495342" y="2465071"/>
          <a:ext cx="367753" cy="38728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72888"/>
              </a:lnTo>
              <a:lnTo>
                <a:pt x="367753" y="387288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68C36D-F52B-4759-93E7-33FD5BBD83B1}">
      <dsp:nvSpPr>
        <dsp:cNvPr id="0" name=""/>
        <dsp:cNvSpPr/>
      </dsp:nvSpPr>
      <dsp:spPr>
        <a:xfrm>
          <a:off x="3495342" y="2465071"/>
          <a:ext cx="367753" cy="26645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64555"/>
              </a:lnTo>
              <a:lnTo>
                <a:pt x="367753" y="266455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F6B5B1-9C57-4B9E-8CEF-FAF41D76861F}">
      <dsp:nvSpPr>
        <dsp:cNvPr id="0" name=""/>
        <dsp:cNvSpPr/>
      </dsp:nvSpPr>
      <dsp:spPr>
        <a:xfrm>
          <a:off x="3495342" y="2465071"/>
          <a:ext cx="362519" cy="936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6366"/>
              </a:lnTo>
              <a:lnTo>
                <a:pt x="362519" y="936366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3B913C-09D3-4BB3-AB05-AA8B284AF8F5}">
      <dsp:nvSpPr>
        <dsp:cNvPr id="0" name=""/>
        <dsp:cNvSpPr/>
      </dsp:nvSpPr>
      <dsp:spPr>
        <a:xfrm>
          <a:off x="4416340" y="1397164"/>
          <a:ext cx="91440" cy="315859"/>
        </a:xfrm>
        <a:custGeom>
          <a:avLst/>
          <a:gdLst/>
          <a:ahLst/>
          <a:cxnLst/>
          <a:rect l="0" t="0" r="0" b="0"/>
          <a:pathLst>
            <a:path>
              <a:moveTo>
                <a:pt x="50758" y="0"/>
              </a:moveTo>
              <a:lnTo>
                <a:pt x="50758" y="157929"/>
              </a:lnTo>
              <a:lnTo>
                <a:pt x="45720" y="157929"/>
              </a:lnTo>
              <a:lnTo>
                <a:pt x="45720" y="31585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AB7829-CA13-431F-92AE-2C08847951C5}">
      <dsp:nvSpPr>
        <dsp:cNvPr id="0" name=""/>
        <dsp:cNvSpPr/>
      </dsp:nvSpPr>
      <dsp:spPr>
        <a:xfrm>
          <a:off x="298483" y="2465071"/>
          <a:ext cx="445120" cy="38728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72888"/>
              </a:lnTo>
              <a:lnTo>
                <a:pt x="445120" y="387288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41BC1C-7F7E-41C7-98F4-7254DBBE3B67}">
      <dsp:nvSpPr>
        <dsp:cNvPr id="0" name=""/>
        <dsp:cNvSpPr/>
      </dsp:nvSpPr>
      <dsp:spPr>
        <a:xfrm>
          <a:off x="298483" y="2465071"/>
          <a:ext cx="445120" cy="26645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64555"/>
              </a:lnTo>
              <a:lnTo>
                <a:pt x="445120" y="266455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1BE648-5DF2-4AC8-93BD-91AED32A317F}">
      <dsp:nvSpPr>
        <dsp:cNvPr id="0" name=""/>
        <dsp:cNvSpPr/>
      </dsp:nvSpPr>
      <dsp:spPr>
        <a:xfrm>
          <a:off x="298483" y="2465071"/>
          <a:ext cx="439886" cy="936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6366"/>
              </a:lnTo>
              <a:lnTo>
                <a:pt x="439886" y="936366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9F6DFE-3DF1-4ADA-8B02-E2C1B026DE6F}">
      <dsp:nvSpPr>
        <dsp:cNvPr id="0" name=""/>
        <dsp:cNvSpPr/>
      </dsp:nvSpPr>
      <dsp:spPr>
        <a:xfrm>
          <a:off x="1471514" y="1397164"/>
          <a:ext cx="2995584" cy="315859"/>
        </a:xfrm>
        <a:custGeom>
          <a:avLst/>
          <a:gdLst/>
          <a:ahLst/>
          <a:cxnLst/>
          <a:rect l="0" t="0" r="0" b="0"/>
          <a:pathLst>
            <a:path>
              <a:moveTo>
                <a:pt x="2995584" y="0"/>
              </a:moveTo>
              <a:lnTo>
                <a:pt x="2995584" y="157929"/>
              </a:lnTo>
              <a:lnTo>
                <a:pt x="0" y="157929"/>
              </a:lnTo>
              <a:lnTo>
                <a:pt x="0" y="31585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0A5CAD-F5D6-418C-8D6E-73829F84F89D}">
      <dsp:nvSpPr>
        <dsp:cNvPr id="0" name=""/>
        <dsp:cNvSpPr/>
      </dsp:nvSpPr>
      <dsp:spPr>
        <a:xfrm>
          <a:off x="1749403" y="124174"/>
          <a:ext cx="5435390" cy="127299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 Black" pitchFamily="34" charset="0"/>
            </a:rPr>
            <a:t>Научно-исследовательская деятельность</a:t>
          </a:r>
          <a:endParaRPr lang="ru-RU" sz="2400" kern="1200" dirty="0">
            <a:latin typeface="Arial Black" pitchFamily="34" charset="0"/>
          </a:endParaRPr>
        </a:p>
      </dsp:txBody>
      <dsp:txXfrm>
        <a:off x="1749403" y="124174"/>
        <a:ext cx="5435390" cy="1272990"/>
      </dsp:txXfrm>
    </dsp:sp>
    <dsp:sp modelId="{38542D6C-F9DE-433B-A1C6-85FF5FE79A5F}">
      <dsp:nvSpPr>
        <dsp:cNvPr id="0" name=""/>
        <dsp:cNvSpPr/>
      </dsp:nvSpPr>
      <dsp:spPr>
        <a:xfrm>
          <a:off x="5225" y="1713024"/>
          <a:ext cx="2932577" cy="75204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 Black" pitchFamily="34" charset="0"/>
            </a:rPr>
            <a:t>а) наличие награды, патента, гранта</a:t>
          </a:r>
          <a:endParaRPr lang="ru-RU" sz="1600" kern="1200" dirty="0">
            <a:latin typeface="Arial Black" pitchFamily="34" charset="0"/>
          </a:endParaRPr>
        </a:p>
      </dsp:txBody>
      <dsp:txXfrm>
        <a:off x="5225" y="1713024"/>
        <a:ext cx="2932577" cy="752047"/>
      </dsp:txXfrm>
    </dsp:sp>
    <dsp:sp modelId="{FB318512-359A-4DCE-AE3F-6A0606B39BC7}">
      <dsp:nvSpPr>
        <dsp:cNvPr id="0" name=""/>
        <dsp:cNvSpPr/>
      </dsp:nvSpPr>
      <dsp:spPr>
        <a:xfrm>
          <a:off x="738370" y="2780930"/>
          <a:ext cx="2416793" cy="124101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1, 2 курс: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базовая+4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1курс- 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1414+5360=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6774</a:t>
          </a:r>
          <a:endParaRPr lang="ru-RU" sz="1200" u="sng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 курс- 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2774+5360=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8134</a:t>
          </a:r>
          <a:endParaRPr lang="ru-RU" sz="1200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738370" y="2780930"/>
        <a:ext cx="2416793" cy="1241013"/>
      </dsp:txXfrm>
    </dsp:sp>
    <dsp:sp modelId="{2004BB8B-7BB9-48B0-A9E1-FEBD233E4F32}">
      <dsp:nvSpPr>
        <dsp:cNvPr id="0" name=""/>
        <dsp:cNvSpPr/>
      </dsp:nvSpPr>
      <dsp:spPr>
        <a:xfrm>
          <a:off x="743604" y="4609586"/>
          <a:ext cx="2416793" cy="104008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3, 4 курс: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2774+6030=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8804</a:t>
          </a:r>
          <a:endParaRPr lang="ru-RU" sz="1200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743604" y="4609586"/>
        <a:ext cx="2416793" cy="1040081"/>
      </dsp:txXfrm>
    </dsp:sp>
    <dsp:sp modelId="{0CA61E7D-D55E-42A1-BB2C-FC9C18EDE439}">
      <dsp:nvSpPr>
        <dsp:cNvPr id="0" name=""/>
        <dsp:cNvSpPr/>
      </dsp:nvSpPr>
      <dsp:spPr>
        <a:xfrm>
          <a:off x="743604" y="5817918"/>
          <a:ext cx="2416793" cy="104008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5, 6 курс: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базовая+5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2774+6700=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9474</a:t>
          </a:r>
          <a:endParaRPr lang="ru-RU" sz="1200" u="sng" kern="1200" dirty="0" smtClean="0">
            <a:solidFill>
              <a:schemeClr val="tx1"/>
            </a:solidFill>
            <a:latin typeface="Arial Black" pitchFamily="34" charset="0"/>
          </a:endParaRPr>
        </a:p>
      </dsp:txBody>
      <dsp:txXfrm>
        <a:off x="743604" y="5817918"/>
        <a:ext cx="2416793" cy="1040081"/>
      </dsp:txXfrm>
    </dsp:sp>
    <dsp:sp modelId="{5F5DD9AF-C721-48F5-B513-F3A2CEBCBC8A}">
      <dsp:nvSpPr>
        <dsp:cNvPr id="0" name=""/>
        <dsp:cNvSpPr/>
      </dsp:nvSpPr>
      <dsp:spPr>
        <a:xfrm>
          <a:off x="3253663" y="1713024"/>
          <a:ext cx="2416793" cy="75204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 Black" pitchFamily="34" charset="0"/>
            </a:rPr>
            <a:t>б) наличие публикаций</a:t>
          </a:r>
          <a:endParaRPr lang="ru-RU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3253663" y="1713024"/>
        <a:ext cx="2416793" cy="752047"/>
      </dsp:txXfrm>
    </dsp:sp>
    <dsp:sp modelId="{0D21DB41-5335-470B-BB9F-48EA4868FA52}">
      <dsp:nvSpPr>
        <dsp:cNvPr id="0" name=""/>
        <dsp:cNvSpPr/>
      </dsp:nvSpPr>
      <dsp:spPr>
        <a:xfrm>
          <a:off x="3857861" y="2780930"/>
          <a:ext cx="2416793" cy="124101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1, 2 курс: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базовая+3,5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1курс- 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1414+4690=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6104</a:t>
          </a:r>
          <a:endParaRPr lang="ru-RU" sz="1200" u="sng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 курс- 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2774+4690=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7464</a:t>
          </a:r>
          <a:endParaRPr lang="ru-RU" sz="1200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3857861" y="2780930"/>
        <a:ext cx="2416793" cy="1241013"/>
      </dsp:txXfrm>
    </dsp:sp>
    <dsp:sp modelId="{3A9D3F80-09AA-4300-B3E9-D73C1C1571E1}">
      <dsp:nvSpPr>
        <dsp:cNvPr id="0" name=""/>
        <dsp:cNvSpPr/>
      </dsp:nvSpPr>
      <dsp:spPr>
        <a:xfrm>
          <a:off x="3863095" y="4609586"/>
          <a:ext cx="2416793" cy="104008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3, 4 курс: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базовая+4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2774+5360=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8134 </a:t>
          </a:r>
          <a:endParaRPr lang="ru-RU" sz="1200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3863095" y="4609586"/>
        <a:ext cx="2416793" cy="1040081"/>
      </dsp:txXfrm>
    </dsp:sp>
    <dsp:sp modelId="{0D437595-EF1A-4179-AC97-FB0456EFCC18}">
      <dsp:nvSpPr>
        <dsp:cNvPr id="0" name=""/>
        <dsp:cNvSpPr/>
      </dsp:nvSpPr>
      <dsp:spPr>
        <a:xfrm>
          <a:off x="3863095" y="5817918"/>
          <a:ext cx="2416793" cy="104008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5, 6 курс: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2774+6030=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8804</a:t>
          </a:r>
          <a:endParaRPr lang="ru-RU" sz="1200" u="sng" kern="1200" dirty="0" smtClean="0">
            <a:solidFill>
              <a:schemeClr val="tx1"/>
            </a:solidFill>
            <a:latin typeface="Arial Black" pitchFamily="34" charset="0"/>
          </a:endParaRPr>
        </a:p>
      </dsp:txBody>
      <dsp:txXfrm>
        <a:off x="3863095" y="5817918"/>
        <a:ext cx="2416793" cy="1040081"/>
      </dsp:txXfrm>
    </dsp:sp>
    <dsp:sp modelId="{8C84AB61-5383-4461-ABF1-F9C039BBB573}">
      <dsp:nvSpPr>
        <dsp:cNvPr id="0" name=""/>
        <dsp:cNvSpPr/>
      </dsp:nvSpPr>
      <dsp:spPr>
        <a:xfrm>
          <a:off x="5986316" y="1713024"/>
          <a:ext cx="2942655" cy="75204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1"/>
              </a:solidFill>
              <a:latin typeface="Arial Black" pitchFamily="34" charset="0"/>
            </a:rPr>
            <a:t>в) публичное выступление или представление работы</a:t>
          </a:r>
          <a:endParaRPr lang="ru-RU" sz="1600" kern="1200" dirty="0">
            <a:solidFill>
              <a:schemeClr val="bg1"/>
            </a:solidFill>
            <a:latin typeface="Arial Black" pitchFamily="34" charset="0"/>
          </a:endParaRPr>
        </a:p>
      </dsp:txBody>
      <dsp:txXfrm>
        <a:off x="5986316" y="1713024"/>
        <a:ext cx="2942655" cy="752047"/>
      </dsp:txXfrm>
    </dsp:sp>
    <dsp:sp modelId="{803A2852-B260-4AD9-838A-CC4DB3C3E4A5}">
      <dsp:nvSpPr>
        <dsp:cNvPr id="0" name=""/>
        <dsp:cNvSpPr/>
      </dsp:nvSpPr>
      <dsp:spPr>
        <a:xfrm>
          <a:off x="6721980" y="2780930"/>
          <a:ext cx="2416793" cy="124101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1, 2 курс: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базовая+3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1курс- 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1414+4020=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5434</a:t>
          </a:r>
          <a:endParaRPr lang="ru-RU" sz="1200" u="sng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 курс- 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2774+4020=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6794</a:t>
          </a:r>
          <a:endParaRPr lang="ru-RU" sz="1200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6721980" y="2780930"/>
        <a:ext cx="2416793" cy="1241013"/>
      </dsp:txXfrm>
    </dsp:sp>
    <dsp:sp modelId="{0D8A9D25-DD15-4935-BF82-8CCB69031083}">
      <dsp:nvSpPr>
        <dsp:cNvPr id="0" name=""/>
        <dsp:cNvSpPr/>
      </dsp:nvSpPr>
      <dsp:spPr>
        <a:xfrm>
          <a:off x="6727206" y="4609586"/>
          <a:ext cx="2416793" cy="104008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3, 4 курс: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базовая+3,5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2774+6030=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7464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endParaRPr lang="ru-RU" sz="1200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6727206" y="4609586"/>
        <a:ext cx="2416793" cy="1040081"/>
      </dsp:txXfrm>
    </dsp:sp>
    <dsp:sp modelId="{1A084291-36DC-41B2-A5C0-7C9F583F8075}">
      <dsp:nvSpPr>
        <dsp:cNvPr id="0" name=""/>
        <dsp:cNvSpPr/>
      </dsp:nvSpPr>
      <dsp:spPr>
        <a:xfrm>
          <a:off x="6727206" y="5817918"/>
          <a:ext cx="2416793" cy="104008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5, 6 курс: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базовая+4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2774+5360=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9474</a:t>
          </a:r>
          <a:endParaRPr lang="ru-RU" sz="1800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6727206" y="5817918"/>
        <a:ext cx="2416793" cy="1040081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FB5426D-6914-49D2-BFF4-69DE7EBC6D31}">
      <dsp:nvSpPr>
        <dsp:cNvPr id="0" name=""/>
        <dsp:cNvSpPr/>
      </dsp:nvSpPr>
      <dsp:spPr>
        <a:xfrm>
          <a:off x="6048791" y="2100868"/>
          <a:ext cx="411342" cy="41884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88405"/>
              </a:lnTo>
              <a:lnTo>
                <a:pt x="411342" y="418840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567E63-EE2C-4478-AEB1-A9439FF683C6}">
      <dsp:nvSpPr>
        <dsp:cNvPr id="0" name=""/>
        <dsp:cNvSpPr/>
      </dsp:nvSpPr>
      <dsp:spPr>
        <a:xfrm>
          <a:off x="6048791" y="2100868"/>
          <a:ext cx="395421" cy="25037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3774"/>
              </a:lnTo>
              <a:lnTo>
                <a:pt x="395421" y="250377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5B9E49-1B96-4177-8B2A-21AAEE257642}">
      <dsp:nvSpPr>
        <dsp:cNvPr id="0" name=""/>
        <dsp:cNvSpPr/>
      </dsp:nvSpPr>
      <dsp:spPr>
        <a:xfrm>
          <a:off x="6048791" y="2100868"/>
          <a:ext cx="395948" cy="8520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2062"/>
              </a:lnTo>
              <a:lnTo>
                <a:pt x="395948" y="85206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2D35BF-5EFF-4233-A838-4CBC774172B2}">
      <dsp:nvSpPr>
        <dsp:cNvPr id="0" name=""/>
        <dsp:cNvSpPr/>
      </dsp:nvSpPr>
      <dsp:spPr>
        <a:xfrm>
          <a:off x="4302306" y="1142922"/>
          <a:ext cx="2802346" cy="2833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668"/>
              </a:lnTo>
              <a:lnTo>
                <a:pt x="2802346" y="141668"/>
              </a:lnTo>
              <a:lnTo>
                <a:pt x="2802346" y="283336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045E76-E62A-4A12-BBCF-1B70F5EE0E89}">
      <dsp:nvSpPr>
        <dsp:cNvPr id="0" name=""/>
        <dsp:cNvSpPr/>
      </dsp:nvSpPr>
      <dsp:spPr>
        <a:xfrm>
          <a:off x="3317083" y="2100868"/>
          <a:ext cx="340585" cy="41884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88405"/>
              </a:lnTo>
              <a:lnTo>
                <a:pt x="340585" y="418840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57FE07-4B4E-4214-8C54-F8B62EFCD548}">
      <dsp:nvSpPr>
        <dsp:cNvPr id="0" name=""/>
        <dsp:cNvSpPr/>
      </dsp:nvSpPr>
      <dsp:spPr>
        <a:xfrm>
          <a:off x="3317083" y="2100868"/>
          <a:ext cx="324718" cy="25037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3774"/>
              </a:lnTo>
              <a:lnTo>
                <a:pt x="324718" y="250377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F94E66-5AA6-423A-9C66-30D88D9D4393}">
      <dsp:nvSpPr>
        <dsp:cNvPr id="0" name=""/>
        <dsp:cNvSpPr/>
      </dsp:nvSpPr>
      <dsp:spPr>
        <a:xfrm>
          <a:off x="3317083" y="2100868"/>
          <a:ext cx="325191" cy="8520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2062"/>
              </a:lnTo>
              <a:lnTo>
                <a:pt x="325191" y="85206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3B913C-09D3-4BB3-AB05-AA8B284AF8F5}">
      <dsp:nvSpPr>
        <dsp:cNvPr id="0" name=""/>
        <dsp:cNvSpPr/>
      </dsp:nvSpPr>
      <dsp:spPr>
        <a:xfrm>
          <a:off x="4184259" y="1142922"/>
          <a:ext cx="118046" cy="283336"/>
        </a:xfrm>
        <a:custGeom>
          <a:avLst/>
          <a:gdLst/>
          <a:ahLst/>
          <a:cxnLst/>
          <a:rect l="0" t="0" r="0" b="0"/>
          <a:pathLst>
            <a:path>
              <a:moveTo>
                <a:pt x="118046" y="0"/>
              </a:moveTo>
              <a:lnTo>
                <a:pt x="118046" y="141668"/>
              </a:lnTo>
              <a:lnTo>
                <a:pt x="0" y="141668"/>
              </a:lnTo>
              <a:lnTo>
                <a:pt x="0" y="283336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958C6F-5196-45D7-8EDD-D744DC2ACA90}">
      <dsp:nvSpPr>
        <dsp:cNvPr id="0" name=""/>
        <dsp:cNvSpPr/>
      </dsp:nvSpPr>
      <dsp:spPr>
        <a:xfrm>
          <a:off x="443193" y="2100868"/>
          <a:ext cx="409986" cy="41884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88405"/>
              </a:lnTo>
              <a:lnTo>
                <a:pt x="409986" y="418840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0DE0E2-914B-446C-88DE-0E65ADFE2137}">
      <dsp:nvSpPr>
        <dsp:cNvPr id="0" name=""/>
        <dsp:cNvSpPr/>
      </dsp:nvSpPr>
      <dsp:spPr>
        <a:xfrm>
          <a:off x="443193" y="2100868"/>
          <a:ext cx="375257" cy="25369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36918"/>
              </a:lnTo>
              <a:lnTo>
                <a:pt x="375257" y="253691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AB7829-CA13-431F-92AE-2C08847951C5}">
      <dsp:nvSpPr>
        <dsp:cNvPr id="0" name=""/>
        <dsp:cNvSpPr/>
      </dsp:nvSpPr>
      <dsp:spPr>
        <a:xfrm>
          <a:off x="443193" y="2100868"/>
          <a:ext cx="394592" cy="8520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2062"/>
              </a:lnTo>
              <a:lnTo>
                <a:pt x="394592" y="85206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9F6DFE-3DF1-4ADA-8B02-E2C1B026DE6F}">
      <dsp:nvSpPr>
        <dsp:cNvPr id="0" name=""/>
        <dsp:cNvSpPr/>
      </dsp:nvSpPr>
      <dsp:spPr>
        <a:xfrm>
          <a:off x="1495439" y="1142922"/>
          <a:ext cx="2806866" cy="283336"/>
        </a:xfrm>
        <a:custGeom>
          <a:avLst/>
          <a:gdLst/>
          <a:ahLst/>
          <a:cxnLst/>
          <a:rect l="0" t="0" r="0" b="0"/>
          <a:pathLst>
            <a:path>
              <a:moveTo>
                <a:pt x="2806866" y="0"/>
              </a:moveTo>
              <a:lnTo>
                <a:pt x="2806866" y="141668"/>
              </a:lnTo>
              <a:lnTo>
                <a:pt x="0" y="141668"/>
              </a:lnTo>
              <a:lnTo>
                <a:pt x="0" y="283336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0A5CAD-F5D6-418C-8D6E-73829F84F89D}">
      <dsp:nvSpPr>
        <dsp:cNvPr id="0" name=""/>
        <dsp:cNvSpPr/>
      </dsp:nvSpPr>
      <dsp:spPr>
        <a:xfrm>
          <a:off x="1864447" y="1009"/>
          <a:ext cx="4875716" cy="114191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 Black" pitchFamily="34" charset="0"/>
            </a:rPr>
            <a:t>Научно-исследовательская деятельность</a:t>
          </a:r>
          <a:endParaRPr lang="ru-RU" sz="2400" kern="1200" dirty="0">
            <a:latin typeface="Arial Black" pitchFamily="34" charset="0"/>
          </a:endParaRPr>
        </a:p>
      </dsp:txBody>
      <dsp:txXfrm>
        <a:off x="1864447" y="1009"/>
        <a:ext cx="4875716" cy="1141912"/>
      </dsp:txXfrm>
    </dsp:sp>
    <dsp:sp modelId="{38542D6C-F9DE-433B-A1C6-85FF5FE79A5F}">
      <dsp:nvSpPr>
        <dsp:cNvPr id="0" name=""/>
        <dsp:cNvSpPr/>
      </dsp:nvSpPr>
      <dsp:spPr>
        <a:xfrm>
          <a:off x="180132" y="1426258"/>
          <a:ext cx="2630614" cy="67460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 Black" pitchFamily="34" charset="0"/>
            </a:rPr>
            <a:t>а) наличие награды, патента, гранта</a:t>
          </a:r>
          <a:endParaRPr lang="ru-RU" sz="1600" kern="1200" dirty="0">
            <a:latin typeface="Arial Black" pitchFamily="34" charset="0"/>
          </a:endParaRPr>
        </a:p>
      </dsp:txBody>
      <dsp:txXfrm>
        <a:off x="180132" y="1426258"/>
        <a:ext cx="2630614" cy="674609"/>
      </dsp:txXfrm>
    </dsp:sp>
    <dsp:sp modelId="{0CA61E7D-D55E-42A1-BB2C-FC9C18EDE439}">
      <dsp:nvSpPr>
        <dsp:cNvPr id="0" name=""/>
        <dsp:cNvSpPr/>
      </dsp:nvSpPr>
      <dsp:spPr>
        <a:xfrm>
          <a:off x="837785" y="2384204"/>
          <a:ext cx="2519128" cy="113745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магистратура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базовая+6,5 </a:t>
          </a:r>
          <a:r>
            <a:rPr lang="ru-RU" sz="11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1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1414+8710=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10124</a:t>
          </a:r>
          <a:endParaRPr lang="ru-RU" sz="1100" u="sng" kern="1200" dirty="0" smtClean="0">
            <a:solidFill>
              <a:schemeClr val="tx1"/>
            </a:solidFill>
            <a:latin typeface="Arial Black" pitchFamily="34" charset="0"/>
          </a:endParaRPr>
        </a:p>
      </dsp:txBody>
      <dsp:txXfrm>
        <a:off x="837785" y="2384204"/>
        <a:ext cx="2519128" cy="1137453"/>
      </dsp:txXfrm>
    </dsp:sp>
    <dsp:sp modelId="{C469A0D3-541C-442B-ADCC-F56D46352BD8}">
      <dsp:nvSpPr>
        <dsp:cNvPr id="0" name=""/>
        <dsp:cNvSpPr/>
      </dsp:nvSpPr>
      <dsp:spPr>
        <a:xfrm>
          <a:off x="818451" y="3822182"/>
          <a:ext cx="2485290" cy="163120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аспирантура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базовая+6,5 </a:t>
          </a:r>
          <a:r>
            <a:rPr lang="ru-RU" sz="11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1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err="1" smtClean="0">
              <a:solidFill>
                <a:schemeClr val="tx1"/>
              </a:solidFill>
              <a:latin typeface="Arial Black" pitchFamily="34" charset="0"/>
            </a:rPr>
            <a:t>научно-пед</a:t>
          </a: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. </a:t>
          </a: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2782+8710=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11492</a:t>
          </a:r>
          <a:endParaRPr lang="ru-RU" sz="1100" u="sng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err="1" smtClean="0">
              <a:solidFill>
                <a:schemeClr val="tx1"/>
              </a:solidFill>
              <a:latin typeface="Arial Black" pitchFamily="34" charset="0"/>
            </a:rPr>
            <a:t>техн</a:t>
          </a: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. </a:t>
          </a: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6678+8710=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15388</a:t>
          </a:r>
          <a:endParaRPr lang="ru-RU" sz="1100" u="sng" kern="1200" dirty="0" smtClean="0">
            <a:solidFill>
              <a:schemeClr val="tx1"/>
            </a:solidFill>
            <a:latin typeface="Arial Black" pitchFamily="34" charset="0"/>
          </a:endParaRPr>
        </a:p>
      </dsp:txBody>
      <dsp:txXfrm>
        <a:off x="818451" y="3822182"/>
        <a:ext cx="2485290" cy="1631206"/>
      </dsp:txXfrm>
    </dsp:sp>
    <dsp:sp modelId="{FEA43BC4-A8D2-4529-AFA7-B1D88556C788}">
      <dsp:nvSpPr>
        <dsp:cNvPr id="0" name=""/>
        <dsp:cNvSpPr/>
      </dsp:nvSpPr>
      <dsp:spPr>
        <a:xfrm>
          <a:off x="853180" y="5720546"/>
          <a:ext cx="2521152" cy="113745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ординатура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базовая+6,5 </a:t>
          </a:r>
          <a:r>
            <a:rPr lang="ru-RU" sz="11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1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  <a:latin typeface="Arial Black" pitchFamily="34" charset="0"/>
            </a:rPr>
            <a:t>7086+8710=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15796</a:t>
          </a:r>
          <a:endParaRPr lang="ru-RU" sz="1100" u="sng" kern="1200" dirty="0" smtClean="0">
            <a:solidFill>
              <a:schemeClr val="tx1"/>
            </a:solidFill>
            <a:latin typeface="Arial Black" pitchFamily="34" charset="0"/>
          </a:endParaRPr>
        </a:p>
      </dsp:txBody>
      <dsp:txXfrm>
        <a:off x="853180" y="5720546"/>
        <a:ext cx="2521152" cy="1137453"/>
      </dsp:txXfrm>
    </dsp:sp>
    <dsp:sp modelId="{5F5DD9AF-C721-48F5-B513-F3A2CEBCBC8A}">
      <dsp:nvSpPr>
        <dsp:cNvPr id="0" name=""/>
        <dsp:cNvSpPr/>
      </dsp:nvSpPr>
      <dsp:spPr>
        <a:xfrm>
          <a:off x="3100289" y="1426258"/>
          <a:ext cx="2167940" cy="67460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 Black" pitchFamily="34" charset="0"/>
            </a:rPr>
            <a:t>б) наличие публикаций</a:t>
          </a:r>
          <a:endParaRPr lang="ru-RU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3100289" y="1426258"/>
        <a:ext cx="2167940" cy="674609"/>
      </dsp:txXfrm>
    </dsp:sp>
    <dsp:sp modelId="{0D437595-EF1A-4179-AC97-FB0456EFCC18}">
      <dsp:nvSpPr>
        <dsp:cNvPr id="0" name=""/>
        <dsp:cNvSpPr/>
      </dsp:nvSpPr>
      <dsp:spPr>
        <a:xfrm>
          <a:off x="3642274" y="2384204"/>
          <a:ext cx="2519128" cy="113745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магистратура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базовая+6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1414+6700=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8484</a:t>
          </a:r>
          <a:endParaRPr lang="ru-RU" sz="1200" u="sng" kern="1200" dirty="0" smtClean="0">
            <a:solidFill>
              <a:schemeClr val="tx1"/>
            </a:solidFill>
            <a:latin typeface="Arial Black" pitchFamily="34" charset="0"/>
          </a:endParaRPr>
        </a:p>
      </dsp:txBody>
      <dsp:txXfrm>
        <a:off x="3642274" y="2384204"/>
        <a:ext cx="2519128" cy="1137453"/>
      </dsp:txXfrm>
    </dsp:sp>
    <dsp:sp modelId="{B5C68C9C-E40D-4E0B-830F-526BE19DE10F}">
      <dsp:nvSpPr>
        <dsp:cNvPr id="0" name=""/>
        <dsp:cNvSpPr/>
      </dsp:nvSpPr>
      <dsp:spPr>
        <a:xfrm>
          <a:off x="3641802" y="3789039"/>
          <a:ext cx="2506675" cy="163120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аспирантура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базовая+6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научно-пед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 2782+7200=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8438</a:t>
          </a:r>
          <a:endParaRPr lang="ru-RU" sz="1200" u="sng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техн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 6678+7200=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12334</a:t>
          </a:r>
          <a:endParaRPr lang="ru-RU" sz="1200" u="sng" kern="1200" dirty="0" smtClean="0">
            <a:solidFill>
              <a:schemeClr val="tx1"/>
            </a:solidFill>
            <a:latin typeface="Arial Black" pitchFamily="34" charset="0"/>
          </a:endParaRPr>
        </a:p>
      </dsp:txBody>
      <dsp:txXfrm>
        <a:off x="3641802" y="3789039"/>
        <a:ext cx="2506675" cy="1631206"/>
      </dsp:txXfrm>
    </dsp:sp>
    <dsp:sp modelId="{E8FE0720-6A40-4AA6-8A94-2AE0B986B461}">
      <dsp:nvSpPr>
        <dsp:cNvPr id="0" name=""/>
        <dsp:cNvSpPr/>
      </dsp:nvSpPr>
      <dsp:spPr>
        <a:xfrm>
          <a:off x="3657669" y="5720546"/>
          <a:ext cx="2506675" cy="113745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ординатура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базовая+6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7086+7700=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12742</a:t>
          </a:r>
          <a:endParaRPr lang="ru-RU" sz="1200" u="sng" kern="1200" dirty="0" smtClean="0">
            <a:solidFill>
              <a:schemeClr val="tx1"/>
            </a:solidFill>
            <a:latin typeface="Arial Black" pitchFamily="34" charset="0"/>
          </a:endParaRPr>
        </a:p>
      </dsp:txBody>
      <dsp:txXfrm>
        <a:off x="3657669" y="5720546"/>
        <a:ext cx="2506675" cy="1137453"/>
      </dsp:txXfrm>
    </dsp:sp>
    <dsp:sp modelId="{8C84AB61-5383-4461-ABF1-F9C039BBB573}">
      <dsp:nvSpPr>
        <dsp:cNvPr id="0" name=""/>
        <dsp:cNvSpPr/>
      </dsp:nvSpPr>
      <dsp:spPr>
        <a:xfrm>
          <a:off x="5784825" y="1426258"/>
          <a:ext cx="2639654" cy="67460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bg1"/>
              </a:solidFill>
              <a:latin typeface="Arial Black" pitchFamily="34" charset="0"/>
            </a:rPr>
            <a:t>в) публичное выступление или представление работы</a:t>
          </a:r>
          <a:endParaRPr lang="ru-RU" sz="1600" kern="1200" dirty="0">
            <a:solidFill>
              <a:schemeClr val="bg1"/>
            </a:solidFill>
            <a:latin typeface="Arial Black" pitchFamily="34" charset="0"/>
          </a:endParaRPr>
        </a:p>
      </dsp:txBody>
      <dsp:txXfrm>
        <a:off x="5784825" y="1426258"/>
        <a:ext cx="2639654" cy="674609"/>
      </dsp:txXfrm>
    </dsp:sp>
    <dsp:sp modelId="{1A084291-36DC-41B2-A5C0-7C9F583F8075}">
      <dsp:nvSpPr>
        <dsp:cNvPr id="0" name=""/>
        <dsp:cNvSpPr/>
      </dsp:nvSpPr>
      <dsp:spPr>
        <a:xfrm>
          <a:off x="6444739" y="2384204"/>
          <a:ext cx="2519128" cy="113745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магистратура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базовая+5,5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1414+7370=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8784</a:t>
          </a:r>
          <a:endParaRPr lang="ru-RU" sz="1200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6444739" y="2384204"/>
        <a:ext cx="2519128" cy="1137453"/>
      </dsp:txXfrm>
    </dsp:sp>
    <dsp:sp modelId="{B6F89ED7-CA8C-4295-9D3D-31DD8C70D3EE}">
      <dsp:nvSpPr>
        <dsp:cNvPr id="0" name=""/>
        <dsp:cNvSpPr/>
      </dsp:nvSpPr>
      <dsp:spPr>
        <a:xfrm>
          <a:off x="6444213" y="3789039"/>
          <a:ext cx="2506675" cy="163120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аспирантура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базовая+5,5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научно-пед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 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2782+7370=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10152</a:t>
          </a:r>
          <a:endParaRPr lang="ru-RU" sz="1200" u="sng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техн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 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6678+7370=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14048</a:t>
          </a:r>
          <a:endParaRPr lang="ru-RU" sz="1200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6444213" y="3789039"/>
        <a:ext cx="2506675" cy="1631206"/>
      </dsp:txXfrm>
    </dsp:sp>
    <dsp:sp modelId="{C8095790-40D6-4C29-B894-82561C1B64E5}">
      <dsp:nvSpPr>
        <dsp:cNvPr id="0" name=""/>
        <dsp:cNvSpPr/>
      </dsp:nvSpPr>
      <dsp:spPr>
        <a:xfrm>
          <a:off x="6460133" y="5720546"/>
          <a:ext cx="2506675" cy="113745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ординатура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базовая+5,5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12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7086+7370=</a:t>
          </a:r>
          <a:r>
            <a:rPr lang="ru-RU" sz="1800" u="sng" kern="1200" dirty="0" smtClean="0">
              <a:solidFill>
                <a:schemeClr val="tx1"/>
              </a:solidFill>
              <a:latin typeface="Arial Black" pitchFamily="34" charset="0"/>
            </a:rPr>
            <a:t>14456</a:t>
          </a:r>
          <a:endParaRPr lang="ru-RU" sz="1200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6460133" y="5720546"/>
        <a:ext cx="2506675" cy="1137453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8B77DE0-B889-496E-8245-601678443BB2}">
      <dsp:nvSpPr>
        <dsp:cNvPr id="0" name=""/>
        <dsp:cNvSpPr/>
      </dsp:nvSpPr>
      <dsp:spPr>
        <a:xfrm>
          <a:off x="7563939" y="1455109"/>
          <a:ext cx="91440" cy="441986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419864"/>
              </a:lnTo>
              <a:lnTo>
                <a:pt x="78481" y="441986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C2D6BA-080E-4AFE-817F-946794A6AF67}">
      <dsp:nvSpPr>
        <dsp:cNvPr id="0" name=""/>
        <dsp:cNvSpPr/>
      </dsp:nvSpPr>
      <dsp:spPr>
        <a:xfrm>
          <a:off x="7563939" y="1455109"/>
          <a:ext cx="91440" cy="27610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61011"/>
              </a:lnTo>
              <a:lnTo>
                <a:pt x="78481" y="276101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60ACC6-F78E-4287-8EE6-CDB58063E726}">
      <dsp:nvSpPr>
        <dsp:cNvPr id="0" name=""/>
        <dsp:cNvSpPr/>
      </dsp:nvSpPr>
      <dsp:spPr>
        <a:xfrm>
          <a:off x="7563939" y="1455109"/>
          <a:ext cx="91440" cy="10527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52758"/>
              </a:lnTo>
              <a:lnTo>
                <a:pt x="78481" y="105275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E9DD44-2CE0-43AC-A1E0-CE6A7EADCFDC}">
      <dsp:nvSpPr>
        <dsp:cNvPr id="0" name=""/>
        <dsp:cNvSpPr/>
      </dsp:nvSpPr>
      <dsp:spPr>
        <a:xfrm>
          <a:off x="4471688" y="698235"/>
          <a:ext cx="376732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67324" y="45720"/>
              </a:lnTo>
              <a:lnTo>
                <a:pt x="3767324" y="9385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7FA318-6294-4251-A660-98AE41B72258}">
      <dsp:nvSpPr>
        <dsp:cNvPr id="0" name=""/>
        <dsp:cNvSpPr/>
      </dsp:nvSpPr>
      <dsp:spPr>
        <a:xfrm>
          <a:off x="5735107" y="1455109"/>
          <a:ext cx="91440" cy="441986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419864"/>
              </a:lnTo>
              <a:lnTo>
                <a:pt x="90800" y="441986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A4E45E-64A1-46EE-824A-15DFA94BF3E5}">
      <dsp:nvSpPr>
        <dsp:cNvPr id="0" name=""/>
        <dsp:cNvSpPr/>
      </dsp:nvSpPr>
      <dsp:spPr>
        <a:xfrm>
          <a:off x="5735107" y="1455109"/>
          <a:ext cx="91440" cy="27610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61011"/>
              </a:lnTo>
              <a:lnTo>
                <a:pt x="90800" y="276101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7DBE95-F556-4B95-AAD3-59BD4E145433}">
      <dsp:nvSpPr>
        <dsp:cNvPr id="0" name=""/>
        <dsp:cNvSpPr/>
      </dsp:nvSpPr>
      <dsp:spPr>
        <a:xfrm>
          <a:off x="5735107" y="1455109"/>
          <a:ext cx="91440" cy="10527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52758"/>
              </a:lnTo>
              <a:lnTo>
                <a:pt x="90800" y="105275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787A7C-1CF8-4C78-AC6D-374B109309EA}">
      <dsp:nvSpPr>
        <dsp:cNvPr id="0" name=""/>
        <dsp:cNvSpPr/>
      </dsp:nvSpPr>
      <dsp:spPr>
        <a:xfrm>
          <a:off x="4471688" y="698235"/>
          <a:ext cx="196998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969982" y="45720"/>
              </a:lnTo>
              <a:lnTo>
                <a:pt x="1969982" y="9385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5B9E49-1B96-4177-8B2A-21AAEE257642}">
      <dsp:nvSpPr>
        <dsp:cNvPr id="0" name=""/>
        <dsp:cNvSpPr/>
      </dsp:nvSpPr>
      <dsp:spPr>
        <a:xfrm>
          <a:off x="3837542" y="1455109"/>
          <a:ext cx="91440" cy="441986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419864"/>
              </a:lnTo>
              <a:lnTo>
                <a:pt x="100943" y="441986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472544-45EA-4D9D-96A2-374B388E5A47}">
      <dsp:nvSpPr>
        <dsp:cNvPr id="0" name=""/>
        <dsp:cNvSpPr/>
      </dsp:nvSpPr>
      <dsp:spPr>
        <a:xfrm>
          <a:off x="3837542" y="1455109"/>
          <a:ext cx="91440" cy="27610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61011"/>
              </a:lnTo>
              <a:lnTo>
                <a:pt x="100943" y="276101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23CDEE-10A3-468F-9CC1-707A5713E315}">
      <dsp:nvSpPr>
        <dsp:cNvPr id="0" name=""/>
        <dsp:cNvSpPr/>
      </dsp:nvSpPr>
      <dsp:spPr>
        <a:xfrm>
          <a:off x="3837542" y="1455109"/>
          <a:ext cx="91440" cy="10527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52758"/>
              </a:lnTo>
              <a:lnTo>
                <a:pt x="100943" y="105275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2D35BF-5EFF-4233-A838-4CBC774172B2}">
      <dsp:nvSpPr>
        <dsp:cNvPr id="0" name=""/>
        <dsp:cNvSpPr/>
      </dsp:nvSpPr>
      <dsp:spPr>
        <a:xfrm>
          <a:off x="4471688" y="698235"/>
          <a:ext cx="9946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99467" y="45720"/>
              </a:lnTo>
              <a:lnTo>
                <a:pt x="99467" y="9385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F94E66-5AA6-423A-9C66-30D88D9D4393}">
      <dsp:nvSpPr>
        <dsp:cNvPr id="0" name=""/>
        <dsp:cNvSpPr/>
      </dsp:nvSpPr>
      <dsp:spPr>
        <a:xfrm>
          <a:off x="2197468" y="1455109"/>
          <a:ext cx="91440" cy="441986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419864"/>
              </a:lnTo>
              <a:lnTo>
                <a:pt x="54845" y="441986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68C36D-F52B-4759-93E7-33FD5BBD83B1}">
      <dsp:nvSpPr>
        <dsp:cNvPr id="0" name=""/>
        <dsp:cNvSpPr/>
      </dsp:nvSpPr>
      <dsp:spPr>
        <a:xfrm>
          <a:off x="2197468" y="1455109"/>
          <a:ext cx="91440" cy="27610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61011"/>
              </a:lnTo>
              <a:lnTo>
                <a:pt x="54845" y="276101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F6B5B1-9C57-4B9E-8CEF-FAF41D76861F}">
      <dsp:nvSpPr>
        <dsp:cNvPr id="0" name=""/>
        <dsp:cNvSpPr/>
      </dsp:nvSpPr>
      <dsp:spPr>
        <a:xfrm>
          <a:off x="2197468" y="1455109"/>
          <a:ext cx="91440" cy="10527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52758"/>
              </a:lnTo>
              <a:lnTo>
                <a:pt x="54845" y="105275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3B913C-09D3-4BB3-AB05-AA8B284AF8F5}">
      <dsp:nvSpPr>
        <dsp:cNvPr id="0" name=""/>
        <dsp:cNvSpPr/>
      </dsp:nvSpPr>
      <dsp:spPr>
        <a:xfrm>
          <a:off x="2808153" y="698235"/>
          <a:ext cx="1663535" cy="91440"/>
        </a:xfrm>
        <a:custGeom>
          <a:avLst/>
          <a:gdLst/>
          <a:ahLst/>
          <a:cxnLst/>
          <a:rect l="0" t="0" r="0" b="0"/>
          <a:pathLst>
            <a:path>
              <a:moveTo>
                <a:pt x="1663535" y="45720"/>
              </a:moveTo>
              <a:lnTo>
                <a:pt x="0" y="45720"/>
              </a:lnTo>
              <a:lnTo>
                <a:pt x="0" y="9385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AB7829-CA13-431F-92AE-2C08847951C5}">
      <dsp:nvSpPr>
        <dsp:cNvPr id="0" name=""/>
        <dsp:cNvSpPr/>
      </dsp:nvSpPr>
      <dsp:spPr>
        <a:xfrm>
          <a:off x="329174" y="1455109"/>
          <a:ext cx="91440" cy="441986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419864"/>
              </a:lnTo>
              <a:lnTo>
                <a:pt x="100060" y="441986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41BC1C-7F7E-41C7-98F4-7254DBBE3B67}">
      <dsp:nvSpPr>
        <dsp:cNvPr id="0" name=""/>
        <dsp:cNvSpPr/>
      </dsp:nvSpPr>
      <dsp:spPr>
        <a:xfrm>
          <a:off x="329174" y="1455109"/>
          <a:ext cx="91440" cy="276368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63683"/>
              </a:lnTo>
              <a:lnTo>
                <a:pt x="132724" y="276368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1BE648-5DF2-4AC8-93BD-91AED32A317F}">
      <dsp:nvSpPr>
        <dsp:cNvPr id="0" name=""/>
        <dsp:cNvSpPr/>
      </dsp:nvSpPr>
      <dsp:spPr>
        <a:xfrm>
          <a:off x="329174" y="1455109"/>
          <a:ext cx="91440" cy="10527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52758"/>
              </a:lnTo>
              <a:lnTo>
                <a:pt x="100060" y="105275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9F6DFE-3DF1-4ADA-8B02-E2C1B026DE6F}">
      <dsp:nvSpPr>
        <dsp:cNvPr id="0" name=""/>
        <dsp:cNvSpPr/>
      </dsp:nvSpPr>
      <dsp:spPr>
        <a:xfrm>
          <a:off x="1060431" y="698235"/>
          <a:ext cx="3411257" cy="91440"/>
        </a:xfrm>
        <a:custGeom>
          <a:avLst/>
          <a:gdLst/>
          <a:ahLst/>
          <a:cxnLst/>
          <a:rect l="0" t="0" r="0" b="0"/>
          <a:pathLst>
            <a:path>
              <a:moveTo>
                <a:pt x="3411257" y="45720"/>
              </a:moveTo>
              <a:lnTo>
                <a:pt x="0" y="45720"/>
              </a:lnTo>
              <a:lnTo>
                <a:pt x="0" y="9385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0A5CAD-F5D6-418C-8D6E-73829F84F89D}">
      <dsp:nvSpPr>
        <dsp:cNvPr id="0" name=""/>
        <dsp:cNvSpPr/>
      </dsp:nvSpPr>
      <dsp:spPr>
        <a:xfrm>
          <a:off x="1319115" y="0"/>
          <a:ext cx="6305147" cy="74395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 Black" pitchFamily="34" charset="0"/>
            </a:rPr>
            <a:t>Общественная деятельность</a:t>
          </a:r>
          <a:endParaRPr lang="ru-RU" sz="2400" kern="1200" dirty="0">
            <a:latin typeface="Arial Black" pitchFamily="34" charset="0"/>
          </a:endParaRPr>
        </a:p>
      </dsp:txBody>
      <dsp:txXfrm>
        <a:off x="1319115" y="0"/>
        <a:ext cx="6305147" cy="743955"/>
      </dsp:txXfrm>
    </dsp:sp>
    <dsp:sp modelId="{38542D6C-F9DE-433B-A1C6-85FF5FE79A5F}">
      <dsp:nvSpPr>
        <dsp:cNvPr id="0" name=""/>
        <dsp:cNvSpPr/>
      </dsp:nvSpPr>
      <dsp:spPr>
        <a:xfrm>
          <a:off x="203509" y="792090"/>
          <a:ext cx="1713844" cy="6630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chemeClr val="bg1"/>
              </a:solidFill>
              <a:latin typeface="Arial Black" pitchFamily="34" charset="0"/>
            </a:rPr>
            <a:t>а) систематическое участие студента в проведении  соц. мероприятий </a:t>
          </a:r>
          <a:endParaRPr lang="ru-RU" sz="900" kern="1200" dirty="0">
            <a:solidFill>
              <a:schemeClr val="bg1"/>
            </a:solidFill>
            <a:latin typeface="Arial Black" pitchFamily="34" charset="0"/>
          </a:endParaRPr>
        </a:p>
      </dsp:txBody>
      <dsp:txXfrm>
        <a:off x="203509" y="792090"/>
        <a:ext cx="1713844" cy="663019"/>
      </dsp:txXfrm>
    </dsp:sp>
    <dsp:sp modelId="{FB318512-359A-4DCE-AE3F-6A0606B39BC7}">
      <dsp:nvSpPr>
        <dsp:cNvPr id="0" name=""/>
        <dsp:cNvSpPr/>
      </dsp:nvSpPr>
      <dsp:spPr>
        <a:xfrm>
          <a:off x="429234" y="1728193"/>
          <a:ext cx="1501579" cy="155934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1, 2 курс: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базовая+3 </a:t>
          </a: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8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1курс- 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1414+4020=</a:t>
          </a:r>
          <a:r>
            <a:rPr lang="ru-RU" sz="1400" u="sng" kern="1200" dirty="0" smtClean="0">
              <a:solidFill>
                <a:schemeClr val="tx1"/>
              </a:solidFill>
              <a:latin typeface="Arial Black" pitchFamily="34" charset="0"/>
            </a:rPr>
            <a:t>5434</a:t>
          </a:r>
          <a:endParaRPr lang="ru-RU" sz="800" u="sng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2 курс- 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2774+4020=</a:t>
          </a:r>
          <a:r>
            <a:rPr lang="ru-RU" sz="1400" u="sng" kern="1200" dirty="0" smtClean="0">
              <a:solidFill>
                <a:schemeClr val="tx1"/>
              </a:solidFill>
              <a:latin typeface="Arial Black" pitchFamily="34" charset="0"/>
            </a:rPr>
            <a:t>6794</a:t>
          </a:r>
          <a:endParaRPr lang="ru-RU" sz="800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429234" y="1728193"/>
        <a:ext cx="1501579" cy="1559348"/>
      </dsp:txXfrm>
    </dsp:sp>
    <dsp:sp modelId="{2004BB8B-7BB9-48B0-A9E1-FEBD233E4F32}">
      <dsp:nvSpPr>
        <dsp:cNvPr id="0" name=""/>
        <dsp:cNvSpPr/>
      </dsp:nvSpPr>
      <dsp:spPr>
        <a:xfrm>
          <a:off x="461898" y="3456383"/>
          <a:ext cx="1501579" cy="152482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3, 4 курс: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базовая+3,5 </a:t>
          </a: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8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2774+4690=</a:t>
          </a:r>
          <a:r>
            <a:rPr lang="ru-RU" sz="1400" u="sng" kern="1200" dirty="0" smtClean="0">
              <a:solidFill>
                <a:schemeClr val="tx1"/>
              </a:solidFill>
              <a:latin typeface="Arial Black" pitchFamily="34" charset="0"/>
            </a:rPr>
            <a:t>7464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endParaRPr lang="ru-RU" sz="800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461898" y="3456383"/>
        <a:ext cx="1501579" cy="1524820"/>
      </dsp:txXfrm>
    </dsp:sp>
    <dsp:sp modelId="{0CA61E7D-D55E-42A1-BB2C-FC9C18EDE439}">
      <dsp:nvSpPr>
        <dsp:cNvPr id="0" name=""/>
        <dsp:cNvSpPr/>
      </dsp:nvSpPr>
      <dsp:spPr>
        <a:xfrm>
          <a:off x="429234" y="5112568"/>
          <a:ext cx="1501579" cy="152481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5, 6 курс: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базовая+4 </a:t>
          </a: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8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2774+5360=</a:t>
          </a:r>
          <a:r>
            <a:rPr lang="ru-RU" sz="1400" u="sng" kern="1200" dirty="0" smtClean="0">
              <a:solidFill>
                <a:schemeClr val="tx1"/>
              </a:solidFill>
              <a:latin typeface="Arial Black" pitchFamily="34" charset="0"/>
            </a:rPr>
            <a:t>8134</a:t>
          </a:r>
          <a:endParaRPr lang="ru-RU" sz="1400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429234" y="5112568"/>
        <a:ext cx="1501579" cy="1524811"/>
      </dsp:txXfrm>
    </dsp:sp>
    <dsp:sp modelId="{5F5DD9AF-C721-48F5-B513-F3A2CEBCBC8A}">
      <dsp:nvSpPr>
        <dsp:cNvPr id="0" name=""/>
        <dsp:cNvSpPr/>
      </dsp:nvSpPr>
      <dsp:spPr>
        <a:xfrm>
          <a:off x="2101947" y="792090"/>
          <a:ext cx="1412411" cy="6630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chemeClr val="bg1"/>
              </a:solidFill>
              <a:latin typeface="Arial Black" pitchFamily="34" charset="0"/>
            </a:rPr>
            <a:t>б) информационное обеспечение</a:t>
          </a:r>
          <a:endParaRPr lang="ru-RU" sz="900" kern="1200" dirty="0">
            <a:solidFill>
              <a:schemeClr val="bg1"/>
            </a:solidFill>
            <a:latin typeface="Arial Black" pitchFamily="34" charset="0"/>
          </a:endParaRPr>
        </a:p>
      </dsp:txBody>
      <dsp:txXfrm>
        <a:off x="2101947" y="792090"/>
        <a:ext cx="1412411" cy="663019"/>
      </dsp:txXfrm>
    </dsp:sp>
    <dsp:sp modelId="{0D21DB41-5335-470B-BB9F-48EA4868FA52}">
      <dsp:nvSpPr>
        <dsp:cNvPr id="0" name=""/>
        <dsp:cNvSpPr/>
      </dsp:nvSpPr>
      <dsp:spPr>
        <a:xfrm>
          <a:off x="2252313" y="1728193"/>
          <a:ext cx="1501579" cy="155934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1, 2 курс: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базовая+2 </a:t>
          </a: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8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1курс- 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1414+2680=</a:t>
          </a:r>
          <a:r>
            <a:rPr lang="ru-RU" sz="1400" u="sng" kern="1200" dirty="0" smtClean="0">
              <a:solidFill>
                <a:schemeClr val="tx1"/>
              </a:solidFill>
              <a:latin typeface="Arial Black" pitchFamily="34" charset="0"/>
            </a:rPr>
            <a:t>4094</a:t>
          </a:r>
          <a:endParaRPr lang="ru-RU" sz="800" u="sng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2 курс- 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2774+2680=</a:t>
          </a:r>
          <a:r>
            <a:rPr lang="ru-RU" sz="1400" u="sng" kern="1200" dirty="0" smtClean="0">
              <a:solidFill>
                <a:schemeClr val="tx1"/>
              </a:solidFill>
              <a:latin typeface="Arial Black" pitchFamily="34" charset="0"/>
            </a:rPr>
            <a:t>5454</a:t>
          </a:r>
          <a:endParaRPr lang="ru-RU" sz="1400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2252313" y="1728193"/>
        <a:ext cx="1501579" cy="1559348"/>
      </dsp:txXfrm>
    </dsp:sp>
    <dsp:sp modelId="{3A9D3F80-09AA-4300-B3E9-D73C1C1571E1}">
      <dsp:nvSpPr>
        <dsp:cNvPr id="0" name=""/>
        <dsp:cNvSpPr/>
      </dsp:nvSpPr>
      <dsp:spPr>
        <a:xfrm>
          <a:off x="2252313" y="3453711"/>
          <a:ext cx="1501579" cy="152482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3, 4 курс: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базовая+2,5 </a:t>
          </a: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8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2774+3350=</a:t>
          </a:r>
          <a:r>
            <a:rPr lang="ru-RU" sz="1400" u="sng" kern="1200" dirty="0" smtClean="0">
              <a:solidFill>
                <a:schemeClr val="tx1"/>
              </a:solidFill>
              <a:latin typeface="Arial Black" pitchFamily="34" charset="0"/>
            </a:rPr>
            <a:t>6124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endParaRPr lang="ru-RU" sz="800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2252313" y="3453711"/>
        <a:ext cx="1501579" cy="1524820"/>
      </dsp:txXfrm>
    </dsp:sp>
    <dsp:sp modelId="{0D437595-EF1A-4179-AC97-FB0456EFCC18}">
      <dsp:nvSpPr>
        <dsp:cNvPr id="0" name=""/>
        <dsp:cNvSpPr/>
      </dsp:nvSpPr>
      <dsp:spPr>
        <a:xfrm>
          <a:off x="2252313" y="5112568"/>
          <a:ext cx="1501579" cy="152481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5, 6 курс: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базовая+3 </a:t>
          </a: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8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2774+4020=</a:t>
          </a:r>
          <a:r>
            <a:rPr lang="ru-RU" sz="1400" u="sng" kern="1200" dirty="0" smtClean="0">
              <a:solidFill>
                <a:schemeClr val="tx1"/>
              </a:solidFill>
              <a:latin typeface="Arial Black" pitchFamily="34" charset="0"/>
            </a:rPr>
            <a:t>6794</a:t>
          </a:r>
          <a:endParaRPr lang="ru-RU" sz="800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2252313" y="5112568"/>
        <a:ext cx="1501579" cy="1524811"/>
      </dsp:txXfrm>
    </dsp:sp>
    <dsp:sp modelId="{8C84AB61-5383-4461-ABF1-F9C039BBB573}">
      <dsp:nvSpPr>
        <dsp:cNvPr id="0" name=""/>
        <dsp:cNvSpPr/>
      </dsp:nvSpPr>
      <dsp:spPr>
        <a:xfrm>
          <a:off x="3711289" y="792090"/>
          <a:ext cx="1719733" cy="6630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chemeClr val="bg1"/>
              </a:solidFill>
              <a:latin typeface="Arial Black" pitchFamily="34" charset="0"/>
            </a:rPr>
            <a:t>в) участие в общественных организациях в течении года</a:t>
          </a:r>
          <a:endParaRPr lang="ru-RU" sz="900" kern="1200" dirty="0">
            <a:solidFill>
              <a:schemeClr val="bg1"/>
            </a:solidFill>
            <a:latin typeface="Arial Black" pitchFamily="34" charset="0"/>
          </a:endParaRPr>
        </a:p>
      </dsp:txBody>
      <dsp:txXfrm>
        <a:off x="3711289" y="792090"/>
        <a:ext cx="1719733" cy="663019"/>
      </dsp:txXfrm>
    </dsp:sp>
    <dsp:sp modelId="{803A2852-B260-4AD9-838A-CC4DB3C3E4A5}">
      <dsp:nvSpPr>
        <dsp:cNvPr id="0" name=""/>
        <dsp:cNvSpPr/>
      </dsp:nvSpPr>
      <dsp:spPr>
        <a:xfrm>
          <a:off x="3938486" y="1728193"/>
          <a:ext cx="1501579" cy="155934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1, 2 курс: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базовая+2 </a:t>
          </a: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1курс- 1414+2680=</a:t>
          </a:r>
          <a:r>
            <a:rPr lang="ru-RU" sz="1400" b="1" u="sng" kern="1200" dirty="0" smtClean="0">
              <a:solidFill>
                <a:schemeClr val="tx1"/>
              </a:solidFill>
              <a:latin typeface="Arial Black" pitchFamily="34" charset="0"/>
            </a:rPr>
            <a:t>4094</a:t>
          </a:r>
          <a:endParaRPr lang="ru-RU" sz="800" b="1" u="sng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2 курс- 2774+2680=</a:t>
          </a:r>
          <a:r>
            <a:rPr lang="ru-RU" sz="1400" b="1" u="sng" kern="1200" dirty="0" smtClean="0">
              <a:solidFill>
                <a:schemeClr val="tx1"/>
              </a:solidFill>
              <a:latin typeface="Arial Black" pitchFamily="34" charset="0"/>
            </a:rPr>
            <a:t>5454</a:t>
          </a:r>
          <a:endParaRPr lang="ru-RU" sz="6000" b="1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3938486" y="1728193"/>
        <a:ext cx="1501579" cy="1559348"/>
      </dsp:txXfrm>
    </dsp:sp>
    <dsp:sp modelId="{0D8A9D25-DD15-4935-BF82-8CCB69031083}">
      <dsp:nvSpPr>
        <dsp:cNvPr id="0" name=""/>
        <dsp:cNvSpPr/>
      </dsp:nvSpPr>
      <dsp:spPr>
        <a:xfrm>
          <a:off x="3938486" y="3453711"/>
          <a:ext cx="1501579" cy="152482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3, 4 курс: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базовая+2,5 </a:t>
          </a: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2774+3350=</a:t>
          </a:r>
          <a:r>
            <a:rPr lang="ru-RU" sz="1400" b="1" u="sng" kern="1200" dirty="0" smtClean="0">
              <a:solidFill>
                <a:schemeClr val="tx1"/>
              </a:solidFill>
              <a:latin typeface="Arial Black" pitchFamily="34" charset="0"/>
            </a:rPr>
            <a:t>6124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endParaRPr lang="ru-RU" sz="800" b="1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3938486" y="3453711"/>
        <a:ext cx="1501579" cy="1524820"/>
      </dsp:txXfrm>
    </dsp:sp>
    <dsp:sp modelId="{1A084291-36DC-41B2-A5C0-7C9F583F8075}">
      <dsp:nvSpPr>
        <dsp:cNvPr id="0" name=""/>
        <dsp:cNvSpPr/>
      </dsp:nvSpPr>
      <dsp:spPr>
        <a:xfrm>
          <a:off x="3938486" y="5112568"/>
          <a:ext cx="1501579" cy="152481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5, 6 курс: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базовая+3 </a:t>
          </a: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2774+4020=</a:t>
          </a:r>
          <a:r>
            <a:rPr lang="ru-RU" sz="1400" b="1" u="sng" kern="1200" dirty="0" smtClean="0">
              <a:solidFill>
                <a:schemeClr val="tx1"/>
              </a:solidFill>
              <a:latin typeface="Arial Black" pitchFamily="34" charset="0"/>
            </a:rPr>
            <a:t>6794</a:t>
          </a:r>
          <a:endParaRPr lang="ru-RU" sz="800" b="1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3938486" y="5112568"/>
        <a:ext cx="1501579" cy="1524811"/>
      </dsp:txXfrm>
    </dsp:sp>
    <dsp:sp modelId="{B68505CD-882C-42B6-A602-AA8C7E531135}">
      <dsp:nvSpPr>
        <dsp:cNvPr id="0" name=""/>
        <dsp:cNvSpPr/>
      </dsp:nvSpPr>
      <dsp:spPr>
        <a:xfrm>
          <a:off x="5615616" y="792090"/>
          <a:ext cx="1652110" cy="6630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chemeClr val="bg1"/>
              </a:solidFill>
              <a:latin typeface="Arial Black" pitchFamily="34" charset="0"/>
            </a:rPr>
            <a:t>г) участие в защите прав студентов</a:t>
          </a:r>
          <a:endParaRPr lang="ru-RU" sz="900" kern="1200" dirty="0">
            <a:solidFill>
              <a:schemeClr val="bg1"/>
            </a:solidFill>
            <a:latin typeface="Arial Black" pitchFamily="34" charset="0"/>
          </a:endParaRPr>
        </a:p>
      </dsp:txBody>
      <dsp:txXfrm>
        <a:off x="5615616" y="792090"/>
        <a:ext cx="1652110" cy="663019"/>
      </dsp:txXfrm>
    </dsp:sp>
    <dsp:sp modelId="{64BBD6EB-C89A-46D4-8381-61FFF642C409}">
      <dsp:nvSpPr>
        <dsp:cNvPr id="0" name=""/>
        <dsp:cNvSpPr/>
      </dsp:nvSpPr>
      <dsp:spPr>
        <a:xfrm>
          <a:off x="5825907" y="1728193"/>
          <a:ext cx="1501579" cy="155934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1, 2 курс: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базовая+2 </a:t>
          </a: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1курс- 1414+2680=</a:t>
          </a:r>
          <a:r>
            <a:rPr lang="ru-RU" sz="1400" b="1" u="sng" kern="1200" dirty="0" smtClean="0">
              <a:solidFill>
                <a:schemeClr val="tx1"/>
              </a:solidFill>
              <a:latin typeface="Arial Black" pitchFamily="34" charset="0"/>
            </a:rPr>
            <a:t>4094</a:t>
          </a:r>
          <a:endParaRPr lang="ru-RU" sz="800" b="1" u="sng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2 курс- 2774+2680=</a:t>
          </a:r>
          <a:r>
            <a:rPr lang="ru-RU" sz="1400" b="1" u="sng" kern="1200" dirty="0" smtClean="0">
              <a:solidFill>
                <a:schemeClr val="tx1"/>
              </a:solidFill>
              <a:latin typeface="Arial Black" pitchFamily="34" charset="0"/>
            </a:rPr>
            <a:t>5454</a:t>
          </a:r>
          <a:endParaRPr lang="ru-RU" sz="1400" b="1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5825907" y="1728193"/>
        <a:ext cx="1501579" cy="1559348"/>
      </dsp:txXfrm>
    </dsp:sp>
    <dsp:sp modelId="{7EE41A6C-33AF-49F9-9BAC-D1E7B2FEE8D7}">
      <dsp:nvSpPr>
        <dsp:cNvPr id="0" name=""/>
        <dsp:cNvSpPr/>
      </dsp:nvSpPr>
      <dsp:spPr>
        <a:xfrm>
          <a:off x="5825907" y="3453711"/>
          <a:ext cx="1501579" cy="152482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3, 4 курс: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базовая+2,5 </a:t>
          </a: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2774+3350=</a:t>
          </a:r>
          <a:r>
            <a:rPr lang="ru-RU" sz="1400" b="1" u="sng" kern="1200" dirty="0" smtClean="0">
              <a:solidFill>
                <a:schemeClr val="tx1"/>
              </a:solidFill>
              <a:latin typeface="Arial Black" pitchFamily="34" charset="0"/>
            </a:rPr>
            <a:t>6124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r>
            <a:rPr lang="ru-RU" sz="1400" u="sng" kern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endParaRPr lang="ru-RU" sz="800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5825907" y="3453711"/>
        <a:ext cx="1501579" cy="1524820"/>
      </dsp:txXfrm>
    </dsp:sp>
    <dsp:sp modelId="{EBA3392F-EB6B-45EB-87BD-015D5E4BD1C4}">
      <dsp:nvSpPr>
        <dsp:cNvPr id="0" name=""/>
        <dsp:cNvSpPr/>
      </dsp:nvSpPr>
      <dsp:spPr>
        <a:xfrm>
          <a:off x="5825907" y="5112568"/>
          <a:ext cx="1501579" cy="152481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5, 6 курс: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базовая+3 </a:t>
          </a: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2774+4020=</a:t>
          </a:r>
          <a:r>
            <a:rPr lang="ru-RU" sz="1400" b="1" u="sng" kern="1200" dirty="0" smtClean="0">
              <a:solidFill>
                <a:schemeClr val="tx1"/>
              </a:solidFill>
              <a:latin typeface="Arial Black" pitchFamily="34" charset="0"/>
            </a:rPr>
            <a:t>6794</a:t>
          </a:r>
          <a:endParaRPr lang="ru-RU" sz="800" b="1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5825907" y="5112568"/>
        <a:ext cx="1501579" cy="1524811"/>
      </dsp:txXfrm>
    </dsp:sp>
    <dsp:sp modelId="{B150BA31-B2B9-45DB-96B3-9EEA0B42709F}">
      <dsp:nvSpPr>
        <dsp:cNvPr id="0" name=""/>
        <dsp:cNvSpPr/>
      </dsp:nvSpPr>
      <dsp:spPr>
        <a:xfrm>
          <a:off x="7452320" y="792090"/>
          <a:ext cx="1573386" cy="6630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err="1" smtClean="0">
              <a:solidFill>
                <a:schemeClr val="bg1"/>
              </a:solidFill>
              <a:latin typeface="Arial Black" pitchFamily="34" charset="0"/>
            </a:rPr>
            <a:t>д</a:t>
          </a:r>
          <a:r>
            <a:rPr lang="ru-RU" sz="900" kern="1200" dirty="0" smtClean="0">
              <a:solidFill>
                <a:schemeClr val="bg1"/>
              </a:solidFill>
              <a:latin typeface="Arial Black" pitchFamily="34" charset="0"/>
            </a:rPr>
            <a:t>) выполнение общественно полезной деятельности</a:t>
          </a:r>
          <a:endParaRPr lang="ru-RU" sz="900" kern="1200" dirty="0">
            <a:solidFill>
              <a:schemeClr val="bg1"/>
            </a:solidFill>
            <a:latin typeface="Arial Black" pitchFamily="34" charset="0"/>
          </a:endParaRPr>
        </a:p>
      </dsp:txBody>
      <dsp:txXfrm>
        <a:off x="7452320" y="792090"/>
        <a:ext cx="1573386" cy="663019"/>
      </dsp:txXfrm>
    </dsp:sp>
    <dsp:sp modelId="{C14A048B-CEC7-4C39-9402-3D4CC032EEE2}">
      <dsp:nvSpPr>
        <dsp:cNvPr id="0" name=""/>
        <dsp:cNvSpPr/>
      </dsp:nvSpPr>
      <dsp:spPr>
        <a:xfrm>
          <a:off x="7642420" y="1728193"/>
          <a:ext cx="1501579" cy="155934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1, 2 курс: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базовая+2 </a:t>
          </a: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1курс- 1414+2680=</a:t>
          </a:r>
          <a:r>
            <a:rPr lang="ru-RU" sz="1400" b="1" u="sng" kern="1200" dirty="0" smtClean="0">
              <a:solidFill>
                <a:schemeClr val="tx1"/>
              </a:solidFill>
              <a:latin typeface="Arial Black" pitchFamily="34" charset="0"/>
            </a:rPr>
            <a:t>4094</a:t>
          </a:r>
          <a:endParaRPr lang="ru-RU" sz="800" b="1" u="sng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2 курс- 2774+2680=</a:t>
          </a:r>
          <a:r>
            <a:rPr lang="ru-RU" sz="1400" b="1" u="sng" kern="1200" dirty="0" smtClean="0">
              <a:solidFill>
                <a:schemeClr val="tx1"/>
              </a:solidFill>
              <a:latin typeface="Arial Black" pitchFamily="34" charset="0"/>
            </a:rPr>
            <a:t>5454</a:t>
          </a:r>
          <a:endParaRPr lang="ru-RU" sz="1400" b="1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7642420" y="1728193"/>
        <a:ext cx="1501579" cy="1559348"/>
      </dsp:txXfrm>
    </dsp:sp>
    <dsp:sp modelId="{453F34DF-9675-4016-B57F-3E2A6B082368}">
      <dsp:nvSpPr>
        <dsp:cNvPr id="0" name=""/>
        <dsp:cNvSpPr/>
      </dsp:nvSpPr>
      <dsp:spPr>
        <a:xfrm>
          <a:off x="7642420" y="3453711"/>
          <a:ext cx="1501579" cy="152482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3, 4 курс: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базовая+2,5 </a:t>
          </a: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2774+3350=</a:t>
          </a:r>
          <a:r>
            <a:rPr lang="ru-RU" sz="1400" b="1" u="sng" kern="1200" dirty="0" smtClean="0">
              <a:solidFill>
                <a:schemeClr val="tx1"/>
              </a:solidFill>
              <a:latin typeface="Arial Black" pitchFamily="34" charset="0"/>
            </a:rPr>
            <a:t>6124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endParaRPr lang="ru-RU" sz="800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7642420" y="3453711"/>
        <a:ext cx="1501579" cy="1524820"/>
      </dsp:txXfrm>
    </dsp:sp>
    <dsp:sp modelId="{3D75190D-6CCA-4883-9E7F-F28BF8E1ADB8}">
      <dsp:nvSpPr>
        <dsp:cNvPr id="0" name=""/>
        <dsp:cNvSpPr/>
      </dsp:nvSpPr>
      <dsp:spPr>
        <a:xfrm>
          <a:off x="7642420" y="5112568"/>
          <a:ext cx="1501579" cy="152481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5, 6 курс: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базовая+3 </a:t>
          </a: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2774+4020=</a:t>
          </a:r>
          <a:r>
            <a:rPr lang="ru-RU" sz="1400" b="1" u="sng" kern="1200" dirty="0" smtClean="0">
              <a:solidFill>
                <a:schemeClr val="tx1"/>
              </a:solidFill>
              <a:latin typeface="Arial Black" pitchFamily="34" charset="0"/>
            </a:rPr>
            <a:t>6794</a:t>
          </a:r>
          <a:endParaRPr lang="ru-RU" sz="800" b="1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7642420" y="5112568"/>
        <a:ext cx="1501579" cy="1524811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DBDAD7F-6A2C-4102-A99F-1B7F6F11362E}">
      <dsp:nvSpPr>
        <dsp:cNvPr id="0" name=""/>
        <dsp:cNvSpPr/>
      </dsp:nvSpPr>
      <dsp:spPr>
        <a:xfrm>
          <a:off x="7640329" y="1531324"/>
          <a:ext cx="91440" cy="4301975"/>
        </a:xfrm>
        <a:custGeom>
          <a:avLst/>
          <a:gdLst/>
          <a:ahLst/>
          <a:cxnLst/>
          <a:rect l="0" t="0" r="0" b="0"/>
          <a:pathLst>
            <a:path>
              <a:moveTo>
                <a:pt x="78632" y="0"/>
              </a:moveTo>
              <a:lnTo>
                <a:pt x="45720" y="430197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55E28E-42D3-4099-AD8C-3537703E0AAA}">
      <dsp:nvSpPr>
        <dsp:cNvPr id="0" name=""/>
        <dsp:cNvSpPr/>
      </dsp:nvSpPr>
      <dsp:spPr>
        <a:xfrm>
          <a:off x="7640329" y="1531324"/>
          <a:ext cx="91440" cy="2640018"/>
        </a:xfrm>
        <a:custGeom>
          <a:avLst/>
          <a:gdLst/>
          <a:ahLst/>
          <a:cxnLst/>
          <a:rect l="0" t="0" r="0" b="0"/>
          <a:pathLst>
            <a:path>
              <a:moveTo>
                <a:pt x="78632" y="0"/>
              </a:moveTo>
              <a:lnTo>
                <a:pt x="45720" y="264001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B77DE0-B889-496E-8245-601678443BB2}">
      <dsp:nvSpPr>
        <dsp:cNvPr id="0" name=""/>
        <dsp:cNvSpPr/>
      </dsp:nvSpPr>
      <dsp:spPr>
        <a:xfrm>
          <a:off x="7673241" y="1531324"/>
          <a:ext cx="91440" cy="105072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50726"/>
              </a:lnTo>
              <a:lnTo>
                <a:pt x="49377" y="1050726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E9DD44-2CE0-43AC-A1E0-CE6A7EADCFDC}">
      <dsp:nvSpPr>
        <dsp:cNvPr id="0" name=""/>
        <dsp:cNvSpPr/>
      </dsp:nvSpPr>
      <dsp:spPr>
        <a:xfrm>
          <a:off x="4497634" y="748678"/>
          <a:ext cx="3854677" cy="1154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533"/>
              </a:lnTo>
              <a:lnTo>
                <a:pt x="3854677" y="22533"/>
              </a:lnTo>
              <a:lnTo>
                <a:pt x="3854677" y="115416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D9D8B3-344E-4CB3-BF65-BA0FC47F21A4}">
      <dsp:nvSpPr>
        <dsp:cNvPr id="0" name=""/>
        <dsp:cNvSpPr/>
      </dsp:nvSpPr>
      <dsp:spPr>
        <a:xfrm>
          <a:off x="5811769" y="1531324"/>
          <a:ext cx="91440" cy="4301975"/>
        </a:xfrm>
        <a:custGeom>
          <a:avLst/>
          <a:gdLst/>
          <a:ahLst/>
          <a:cxnLst/>
          <a:rect l="0" t="0" r="0" b="0"/>
          <a:pathLst>
            <a:path>
              <a:moveTo>
                <a:pt x="66751" y="0"/>
              </a:moveTo>
              <a:lnTo>
                <a:pt x="45720" y="430197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0C0B1D-561D-4AE7-96D9-FCDE486FEE2E}">
      <dsp:nvSpPr>
        <dsp:cNvPr id="0" name=""/>
        <dsp:cNvSpPr/>
      </dsp:nvSpPr>
      <dsp:spPr>
        <a:xfrm>
          <a:off x="5811769" y="1531324"/>
          <a:ext cx="91440" cy="2640018"/>
        </a:xfrm>
        <a:custGeom>
          <a:avLst/>
          <a:gdLst/>
          <a:ahLst/>
          <a:cxnLst/>
          <a:rect l="0" t="0" r="0" b="0"/>
          <a:pathLst>
            <a:path>
              <a:moveTo>
                <a:pt x="66751" y="0"/>
              </a:moveTo>
              <a:lnTo>
                <a:pt x="45720" y="264001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7FA318-6294-4251-A660-98AE41B72258}">
      <dsp:nvSpPr>
        <dsp:cNvPr id="0" name=""/>
        <dsp:cNvSpPr/>
      </dsp:nvSpPr>
      <dsp:spPr>
        <a:xfrm>
          <a:off x="5832801" y="1531324"/>
          <a:ext cx="91440" cy="105072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50726"/>
              </a:lnTo>
              <a:lnTo>
                <a:pt x="61257" y="1050726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787A7C-1CF8-4C78-AC6D-374B109309EA}">
      <dsp:nvSpPr>
        <dsp:cNvPr id="0" name=""/>
        <dsp:cNvSpPr/>
      </dsp:nvSpPr>
      <dsp:spPr>
        <a:xfrm>
          <a:off x="4497634" y="748678"/>
          <a:ext cx="2045927" cy="1154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533"/>
              </a:lnTo>
              <a:lnTo>
                <a:pt x="2045927" y="22533"/>
              </a:lnTo>
              <a:lnTo>
                <a:pt x="2045927" y="115416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162765-C408-4519-98BB-768E70CB5701}">
      <dsp:nvSpPr>
        <dsp:cNvPr id="0" name=""/>
        <dsp:cNvSpPr/>
      </dsp:nvSpPr>
      <dsp:spPr>
        <a:xfrm>
          <a:off x="3912365" y="1531324"/>
          <a:ext cx="91440" cy="4301975"/>
        </a:xfrm>
        <a:custGeom>
          <a:avLst/>
          <a:gdLst/>
          <a:ahLst/>
          <a:cxnLst/>
          <a:rect l="0" t="0" r="0" b="0"/>
          <a:pathLst>
            <a:path>
              <a:moveTo>
                <a:pt x="56543" y="0"/>
              </a:moveTo>
              <a:lnTo>
                <a:pt x="45720" y="430197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C1C037-A2E0-4E55-B2EA-75C72119AAB7}">
      <dsp:nvSpPr>
        <dsp:cNvPr id="0" name=""/>
        <dsp:cNvSpPr/>
      </dsp:nvSpPr>
      <dsp:spPr>
        <a:xfrm>
          <a:off x="3912365" y="1531324"/>
          <a:ext cx="91440" cy="2640018"/>
        </a:xfrm>
        <a:custGeom>
          <a:avLst/>
          <a:gdLst/>
          <a:ahLst/>
          <a:cxnLst/>
          <a:rect l="0" t="0" r="0" b="0"/>
          <a:pathLst>
            <a:path>
              <a:moveTo>
                <a:pt x="56543" y="0"/>
              </a:moveTo>
              <a:lnTo>
                <a:pt x="45720" y="264001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5B9E49-1B96-4177-8B2A-21AAEE257642}">
      <dsp:nvSpPr>
        <dsp:cNvPr id="0" name=""/>
        <dsp:cNvSpPr/>
      </dsp:nvSpPr>
      <dsp:spPr>
        <a:xfrm>
          <a:off x="3923188" y="1531324"/>
          <a:ext cx="91440" cy="103575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35759"/>
              </a:lnTo>
              <a:lnTo>
                <a:pt x="71465" y="103575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2D35BF-5EFF-4233-A838-4CBC774172B2}">
      <dsp:nvSpPr>
        <dsp:cNvPr id="0" name=""/>
        <dsp:cNvSpPr/>
      </dsp:nvSpPr>
      <dsp:spPr>
        <a:xfrm>
          <a:off x="4497634" y="748678"/>
          <a:ext cx="163535" cy="1154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533"/>
              </a:lnTo>
              <a:lnTo>
                <a:pt x="163535" y="22533"/>
              </a:lnTo>
              <a:lnTo>
                <a:pt x="163535" y="115416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3556C1-EB75-4705-B0BE-7D8C2A404B8F}">
      <dsp:nvSpPr>
        <dsp:cNvPr id="0" name=""/>
        <dsp:cNvSpPr/>
      </dsp:nvSpPr>
      <dsp:spPr>
        <a:xfrm>
          <a:off x="2227901" y="1531324"/>
          <a:ext cx="91440" cy="4301975"/>
        </a:xfrm>
        <a:custGeom>
          <a:avLst/>
          <a:gdLst/>
          <a:ahLst/>
          <a:cxnLst/>
          <a:rect l="0" t="0" r="0" b="0"/>
          <a:pathLst>
            <a:path>
              <a:moveTo>
                <a:pt x="102934" y="0"/>
              </a:moveTo>
              <a:lnTo>
                <a:pt x="45720" y="430197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675FE1-07DE-457B-97A6-D978C78EC274}">
      <dsp:nvSpPr>
        <dsp:cNvPr id="0" name=""/>
        <dsp:cNvSpPr/>
      </dsp:nvSpPr>
      <dsp:spPr>
        <a:xfrm>
          <a:off x="2227901" y="1531324"/>
          <a:ext cx="91440" cy="2640018"/>
        </a:xfrm>
        <a:custGeom>
          <a:avLst/>
          <a:gdLst/>
          <a:ahLst/>
          <a:cxnLst/>
          <a:rect l="0" t="0" r="0" b="0"/>
          <a:pathLst>
            <a:path>
              <a:moveTo>
                <a:pt x="102934" y="0"/>
              </a:moveTo>
              <a:lnTo>
                <a:pt x="45720" y="264001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F94E66-5AA6-423A-9C66-30D88D9D4393}">
      <dsp:nvSpPr>
        <dsp:cNvPr id="0" name=""/>
        <dsp:cNvSpPr/>
      </dsp:nvSpPr>
      <dsp:spPr>
        <a:xfrm>
          <a:off x="2264471" y="1531324"/>
          <a:ext cx="91440" cy="1035759"/>
        </a:xfrm>
        <a:custGeom>
          <a:avLst/>
          <a:gdLst/>
          <a:ahLst/>
          <a:cxnLst/>
          <a:rect l="0" t="0" r="0" b="0"/>
          <a:pathLst>
            <a:path>
              <a:moveTo>
                <a:pt x="66365" y="0"/>
              </a:moveTo>
              <a:lnTo>
                <a:pt x="45720" y="103575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3B913C-09D3-4BB3-AB05-AA8B284AF8F5}">
      <dsp:nvSpPr>
        <dsp:cNvPr id="0" name=""/>
        <dsp:cNvSpPr/>
      </dsp:nvSpPr>
      <dsp:spPr>
        <a:xfrm>
          <a:off x="2899388" y="748678"/>
          <a:ext cx="1598245" cy="115416"/>
        </a:xfrm>
        <a:custGeom>
          <a:avLst/>
          <a:gdLst/>
          <a:ahLst/>
          <a:cxnLst/>
          <a:rect l="0" t="0" r="0" b="0"/>
          <a:pathLst>
            <a:path>
              <a:moveTo>
                <a:pt x="1598245" y="0"/>
              </a:moveTo>
              <a:lnTo>
                <a:pt x="1598245" y="22533"/>
              </a:lnTo>
              <a:lnTo>
                <a:pt x="0" y="22533"/>
              </a:lnTo>
              <a:lnTo>
                <a:pt x="0" y="115416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61C766-E9AF-40BB-8D33-5FC08759BE05}">
      <dsp:nvSpPr>
        <dsp:cNvPr id="0" name=""/>
        <dsp:cNvSpPr/>
      </dsp:nvSpPr>
      <dsp:spPr>
        <a:xfrm>
          <a:off x="393247" y="1531324"/>
          <a:ext cx="91440" cy="4301975"/>
        </a:xfrm>
        <a:custGeom>
          <a:avLst/>
          <a:gdLst/>
          <a:ahLst/>
          <a:cxnLst/>
          <a:rect l="0" t="0" r="0" b="0"/>
          <a:pathLst>
            <a:path>
              <a:moveTo>
                <a:pt x="57432" y="0"/>
              </a:moveTo>
              <a:lnTo>
                <a:pt x="45720" y="430197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75E05-0FE9-4A41-AB72-81FA3C5809DC}">
      <dsp:nvSpPr>
        <dsp:cNvPr id="0" name=""/>
        <dsp:cNvSpPr/>
      </dsp:nvSpPr>
      <dsp:spPr>
        <a:xfrm>
          <a:off x="393247" y="1531324"/>
          <a:ext cx="91440" cy="2640018"/>
        </a:xfrm>
        <a:custGeom>
          <a:avLst/>
          <a:gdLst/>
          <a:ahLst/>
          <a:cxnLst/>
          <a:rect l="0" t="0" r="0" b="0"/>
          <a:pathLst>
            <a:path>
              <a:moveTo>
                <a:pt x="57432" y="0"/>
              </a:moveTo>
              <a:lnTo>
                <a:pt x="45720" y="264001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AB7829-CA13-431F-92AE-2C08847951C5}">
      <dsp:nvSpPr>
        <dsp:cNvPr id="0" name=""/>
        <dsp:cNvSpPr/>
      </dsp:nvSpPr>
      <dsp:spPr>
        <a:xfrm>
          <a:off x="404959" y="1531324"/>
          <a:ext cx="91440" cy="103575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35759"/>
              </a:lnTo>
              <a:lnTo>
                <a:pt x="70576" y="103575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9F6DFE-3DF1-4ADA-8B02-E2C1B026DE6F}">
      <dsp:nvSpPr>
        <dsp:cNvPr id="0" name=""/>
        <dsp:cNvSpPr/>
      </dsp:nvSpPr>
      <dsp:spPr>
        <a:xfrm>
          <a:off x="1140570" y="748678"/>
          <a:ext cx="3357063" cy="115416"/>
        </a:xfrm>
        <a:custGeom>
          <a:avLst/>
          <a:gdLst/>
          <a:ahLst/>
          <a:cxnLst/>
          <a:rect l="0" t="0" r="0" b="0"/>
          <a:pathLst>
            <a:path>
              <a:moveTo>
                <a:pt x="3357063" y="0"/>
              </a:moveTo>
              <a:lnTo>
                <a:pt x="3357063" y="22533"/>
              </a:lnTo>
              <a:lnTo>
                <a:pt x="0" y="22533"/>
              </a:lnTo>
              <a:lnTo>
                <a:pt x="0" y="115416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0A5CAD-F5D6-418C-8D6E-73829F84F89D}">
      <dsp:nvSpPr>
        <dsp:cNvPr id="0" name=""/>
        <dsp:cNvSpPr/>
      </dsp:nvSpPr>
      <dsp:spPr>
        <a:xfrm>
          <a:off x="1325044" y="0"/>
          <a:ext cx="6345180" cy="74867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 Black" pitchFamily="34" charset="0"/>
            </a:rPr>
            <a:t>Общественная деятельность</a:t>
          </a:r>
          <a:endParaRPr lang="ru-RU" sz="2400" kern="1200" dirty="0">
            <a:latin typeface="Arial Black" pitchFamily="34" charset="0"/>
          </a:endParaRPr>
        </a:p>
      </dsp:txBody>
      <dsp:txXfrm>
        <a:off x="1325044" y="0"/>
        <a:ext cx="6345180" cy="748678"/>
      </dsp:txXfrm>
    </dsp:sp>
    <dsp:sp modelId="{38542D6C-F9DE-433B-A1C6-85FF5FE79A5F}">
      <dsp:nvSpPr>
        <dsp:cNvPr id="0" name=""/>
        <dsp:cNvSpPr/>
      </dsp:nvSpPr>
      <dsp:spPr>
        <a:xfrm>
          <a:off x="278207" y="864095"/>
          <a:ext cx="1724725" cy="66722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chemeClr val="bg1"/>
              </a:solidFill>
              <a:latin typeface="Arial Black" pitchFamily="34" charset="0"/>
            </a:rPr>
            <a:t>а) систематическое участие студента в проведении  соц. мероприятий </a:t>
          </a:r>
          <a:endParaRPr lang="ru-RU" sz="900" kern="1200" dirty="0">
            <a:solidFill>
              <a:schemeClr val="bg1"/>
            </a:solidFill>
            <a:latin typeface="Arial Black" pitchFamily="34" charset="0"/>
          </a:endParaRPr>
        </a:p>
      </dsp:txBody>
      <dsp:txXfrm>
        <a:off x="278207" y="864095"/>
        <a:ext cx="1724725" cy="667229"/>
      </dsp:txXfrm>
    </dsp:sp>
    <dsp:sp modelId="{0CA61E7D-D55E-42A1-BB2C-FC9C18EDE439}">
      <dsp:nvSpPr>
        <dsp:cNvPr id="0" name=""/>
        <dsp:cNvSpPr/>
      </dsp:nvSpPr>
      <dsp:spPr>
        <a:xfrm>
          <a:off x="475536" y="1857241"/>
          <a:ext cx="1421379" cy="141968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магистратура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базовая+5,5 </a:t>
          </a: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8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1414+7370=</a:t>
          </a:r>
          <a:r>
            <a:rPr lang="ru-RU" sz="1400" u="sng" kern="1200" dirty="0" smtClean="0">
              <a:solidFill>
                <a:schemeClr val="tx1"/>
              </a:solidFill>
              <a:latin typeface="Arial Black" pitchFamily="34" charset="0"/>
            </a:rPr>
            <a:t>8784</a:t>
          </a:r>
          <a:endParaRPr lang="ru-RU" sz="800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475536" y="1857241"/>
        <a:ext cx="1421379" cy="1419685"/>
      </dsp:txXfrm>
    </dsp:sp>
    <dsp:sp modelId="{E4A8DB10-122A-4915-A678-2BB1CA45D84D}">
      <dsp:nvSpPr>
        <dsp:cNvPr id="0" name=""/>
        <dsp:cNvSpPr/>
      </dsp:nvSpPr>
      <dsp:spPr>
        <a:xfrm>
          <a:off x="438967" y="3456384"/>
          <a:ext cx="1457948" cy="142991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аспирантура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базовая+5,5 </a:t>
          </a: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8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научно-пед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 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2782+7370=</a:t>
          </a:r>
          <a:r>
            <a:rPr lang="ru-RU" sz="1400" u="sng" kern="1200" dirty="0" smtClean="0">
              <a:solidFill>
                <a:schemeClr val="tx1"/>
              </a:solidFill>
              <a:latin typeface="Arial Black" pitchFamily="34" charset="0"/>
            </a:rPr>
            <a:t>10152</a:t>
          </a:r>
          <a:endParaRPr lang="ru-RU" sz="800" u="sng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техн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 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6678+7370=</a:t>
          </a:r>
          <a:r>
            <a:rPr lang="ru-RU" sz="1400" u="sng" kern="1200" dirty="0" smtClean="0">
              <a:solidFill>
                <a:schemeClr val="tx1"/>
              </a:solidFill>
              <a:latin typeface="Arial Black" pitchFamily="34" charset="0"/>
            </a:rPr>
            <a:t>14048</a:t>
          </a:r>
          <a:endParaRPr lang="ru-RU" sz="800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438967" y="3456384"/>
        <a:ext cx="1457948" cy="1429915"/>
      </dsp:txXfrm>
    </dsp:sp>
    <dsp:sp modelId="{34A148FB-C5C1-4BA1-BC5F-A9DDE9FED589}">
      <dsp:nvSpPr>
        <dsp:cNvPr id="0" name=""/>
        <dsp:cNvSpPr/>
      </dsp:nvSpPr>
      <dsp:spPr>
        <a:xfrm>
          <a:off x="438967" y="5040561"/>
          <a:ext cx="1457948" cy="158547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ординатура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базовая+5,5 </a:t>
          </a: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8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7086+7370=</a:t>
          </a:r>
          <a:r>
            <a:rPr lang="ru-RU" sz="1400" u="sng" kern="1200" dirty="0" smtClean="0">
              <a:solidFill>
                <a:schemeClr val="tx1"/>
              </a:solidFill>
              <a:latin typeface="Arial Black" pitchFamily="34" charset="0"/>
            </a:rPr>
            <a:t>14456</a:t>
          </a:r>
          <a:endParaRPr lang="ru-RU" sz="800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438967" y="5040561"/>
        <a:ext cx="1457948" cy="1585476"/>
      </dsp:txXfrm>
    </dsp:sp>
    <dsp:sp modelId="{5F5DD9AF-C721-48F5-B513-F3A2CEBCBC8A}">
      <dsp:nvSpPr>
        <dsp:cNvPr id="0" name=""/>
        <dsp:cNvSpPr/>
      </dsp:nvSpPr>
      <dsp:spPr>
        <a:xfrm>
          <a:off x="2188698" y="864095"/>
          <a:ext cx="1421379" cy="66722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chemeClr val="bg1"/>
              </a:solidFill>
              <a:latin typeface="Arial Black" pitchFamily="34" charset="0"/>
            </a:rPr>
            <a:t>б) информационное обеспечение</a:t>
          </a:r>
          <a:endParaRPr lang="ru-RU" sz="900" kern="1200" dirty="0">
            <a:solidFill>
              <a:schemeClr val="bg1"/>
            </a:solidFill>
            <a:latin typeface="Arial Black" pitchFamily="34" charset="0"/>
          </a:endParaRPr>
        </a:p>
      </dsp:txBody>
      <dsp:txXfrm>
        <a:off x="2188698" y="864095"/>
        <a:ext cx="1421379" cy="667229"/>
      </dsp:txXfrm>
    </dsp:sp>
    <dsp:sp modelId="{0D437595-EF1A-4179-AC97-FB0456EFCC18}">
      <dsp:nvSpPr>
        <dsp:cNvPr id="0" name=""/>
        <dsp:cNvSpPr/>
      </dsp:nvSpPr>
      <dsp:spPr>
        <a:xfrm>
          <a:off x="2310191" y="1857241"/>
          <a:ext cx="1421379" cy="141968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магистратура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8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1414+6030=</a:t>
          </a:r>
          <a:r>
            <a:rPr lang="ru-RU" sz="1400" u="sng" kern="1200" dirty="0" smtClean="0">
              <a:solidFill>
                <a:schemeClr val="tx1"/>
              </a:solidFill>
              <a:latin typeface="Arial Black" pitchFamily="34" charset="0"/>
            </a:rPr>
            <a:t>7444</a:t>
          </a:r>
          <a:endParaRPr lang="ru-RU" sz="800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2310191" y="1857241"/>
        <a:ext cx="1421379" cy="1419685"/>
      </dsp:txXfrm>
    </dsp:sp>
    <dsp:sp modelId="{573D6707-8577-4A32-88C3-31DAB713C447}">
      <dsp:nvSpPr>
        <dsp:cNvPr id="0" name=""/>
        <dsp:cNvSpPr/>
      </dsp:nvSpPr>
      <dsp:spPr>
        <a:xfrm>
          <a:off x="2273621" y="3456384"/>
          <a:ext cx="1457948" cy="142991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аспирантура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8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научно-пед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 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2782+6030=</a:t>
          </a:r>
          <a:r>
            <a:rPr lang="ru-RU" sz="1400" u="sng" kern="1200" dirty="0" smtClean="0">
              <a:solidFill>
                <a:schemeClr val="tx1"/>
              </a:solidFill>
              <a:latin typeface="Arial Black" pitchFamily="34" charset="0"/>
            </a:rPr>
            <a:t>8812</a:t>
          </a:r>
          <a:endParaRPr lang="ru-RU" sz="800" u="sng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техн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 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6678+6030=</a:t>
          </a:r>
          <a:r>
            <a:rPr lang="ru-RU" sz="1400" u="sng" kern="1200" dirty="0" smtClean="0">
              <a:solidFill>
                <a:schemeClr val="tx1"/>
              </a:solidFill>
              <a:latin typeface="Arial Black" pitchFamily="34" charset="0"/>
            </a:rPr>
            <a:t>12708</a:t>
          </a:r>
          <a:endParaRPr lang="ru-RU" sz="800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2273621" y="3456384"/>
        <a:ext cx="1457948" cy="1429915"/>
      </dsp:txXfrm>
    </dsp:sp>
    <dsp:sp modelId="{E150B662-AAFE-4988-AED9-FCB64B010490}">
      <dsp:nvSpPr>
        <dsp:cNvPr id="0" name=""/>
        <dsp:cNvSpPr/>
      </dsp:nvSpPr>
      <dsp:spPr>
        <a:xfrm>
          <a:off x="2273621" y="5040561"/>
          <a:ext cx="1457948" cy="158547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ординатура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  <a:endParaRPr lang="ru-RU" sz="800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7086+6030=</a:t>
          </a:r>
          <a:r>
            <a:rPr lang="ru-RU" sz="1400" u="sng" kern="1200" dirty="0" smtClean="0">
              <a:solidFill>
                <a:schemeClr val="tx1"/>
              </a:solidFill>
              <a:latin typeface="Arial Black" pitchFamily="34" charset="0"/>
            </a:rPr>
            <a:t>12708</a:t>
          </a:r>
          <a:endParaRPr lang="ru-RU" sz="800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2273621" y="5040561"/>
        <a:ext cx="1457948" cy="1585476"/>
      </dsp:txXfrm>
    </dsp:sp>
    <dsp:sp modelId="{8C84AB61-5383-4461-ABF1-F9C039BBB573}">
      <dsp:nvSpPr>
        <dsp:cNvPr id="0" name=""/>
        <dsp:cNvSpPr/>
      </dsp:nvSpPr>
      <dsp:spPr>
        <a:xfrm>
          <a:off x="3795843" y="864095"/>
          <a:ext cx="1730652" cy="66722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chemeClr val="bg1"/>
              </a:solidFill>
              <a:latin typeface="Arial Black" pitchFamily="34" charset="0"/>
            </a:rPr>
            <a:t>в) участие в общественных организациях в течении года</a:t>
          </a:r>
          <a:endParaRPr lang="ru-RU" sz="900" kern="1200" dirty="0">
            <a:solidFill>
              <a:schemeClr val="bg1"/>
            </a:solidFill>
            <a:latin typeface="Arial Black" pitchFamily="34" charset="0"/>
          </a:endParaRPr>
        </a:p>
      </dsp:txBody>
      <dsp:txXfrm>
        <a:off x="3795843" y="864095"/>
        <a:ext cx="1730652" cy="667229"/>
      </dsp:txXfrm>
    </dsp:sp>
    <dsp:sp modelId="{1A084291-36DC-41B2-A5C0-7C9F583F8075}">
      <dsp:nvSpPr>
        <dsp:cNvPr id="0" name=""/>
        <dsp:cNvSpPr/>
      </dsp:nvSpPr>
      <dsp:spPr>
        <a:xfrm>
          <a:off x="3994654" y="1857241"/>
          <a:ext cx="1421379" cy="141968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магистратура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1414+6030=</a:t>
          </a:r>
          <a:r>
            <a:rPr lang="ru-RU" sz="1400" b="1" u="sng" kern="1200" dirty="0" smtClean="0">
              <a:solidFill>
                <a:schemeClr val="tx1"/>
              </a:solidFill>
              <a:latin typeface="Arial Black" pitchFamily="34" charset="0"/>
            </a:rPr>
            <a:t>7444</a:t>
          </a:r>
          <a:endParaRPr lang="ru-RU" sz="800" b="1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3994654" y="1857241"/>
        <a:ext cx="1421379" cy="1419685"/>
      </dsp:txXfrm>
    </dsp:sp>
    <dsp:sp modelId="{B77D638A-AA07-462B-A31C-1B381E3594C3}">
      <dsp:nvSpPr>
        <dsp:cNvPr id="0" name=""/>
        <dsp:cNvSpPr/>
      </dsp:nvSpPr>
      <dsp:spPr>
        <a:xfrm>
          <a:off x="3958085" y="3456384"/>
          <a:ext cx="1457948" cy="142991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аспирантура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научно-пед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 2782+6030=</a:t>
          </a:r>
          <a:r>
            <a:rPr lang="ru-RU" sz="1400" b="1" u="sng" kern="1200" dirty="0" smtClean="0">
              <a:solidFill>
                <a:schemeClr val="tx1"/>
              </a:solidFill>
              <a:latin typeface="Arial Black" pitchFamily="34" charset="0"/>
            </a:rPr>
            <a:t>8812</a:t>
          </a:r>
          <a:endParaRPr lang="ru-RU" sz="800" b="1" u="sng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техн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 6678+6030=</a:t>
          </a:r>
          <a:r>
            <a:rPr lang="ru-RU" sz="1400" b="1" u="sng" kern="1200" dirty="0" smtClean="0">
              <a:solidFill>
                <a:schemeClr val="tx1"/>
              </a:solidFill>
              <a:latin typeface="Arial Black" pitchFamily="34" charset="0"/>
            </a:rPr>
            <a:t>12708</a:t>
          </a:r>
          <a:endParaRPr lang="ru-RU" sz="800" b="1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3958085" y="3456384"/>
        <a:ext cx="1457948" cy="1429915"/>
      </dsp:txXfrm>
    </dsp:sp>
    <dsp:sp modelId="{0E369B1D-31AB-4671-BB20-2BFC112C61EF}">
      <dsp:nvSpPr>
        <dsp:cNvPr id="0" name=""/>
        <dsp:cNvSpPr/>
      </dsp:nvSpPr>
      <dsp:spPr>
        <a:xfrm>
          <a:off x="3958085" y="5040561"/>
          <a:ext cx="1457948" cy="158547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ординатура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7086+6030=</a:t>
          </a:r>
          <a:r>
            <a:rPr lang="ru-RU" sz="1400" b="1" u="sng" kern="1200" dirty="0" smtClean="0">
              <a:solidFill>
                <a:schemeClr val="tx1"/>
              </a:solidFill>
              <a:latin typeface="Arial Black" pitchFamily="34" charset="0"/>
            </a:rPr>
            <a:t>12708</a:t>
          </a:r>
          <a:endParaRPr lang="ru-RU" sz="800" b="1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3958085" y="5040561"/>
        <a:ext cx="1457948" cy="1585476"/>
      </dsp:txXfrm>
    </dsp:sp>
    <dsp:sp modelId="{B68505CD-882C-42B6-A602-AA8C7E531135}">
      <dsp:nvSpPr>
        <dsp:cNvPr id="0" name=""/>
        <dsp:cNvSpPr/>
      </dsp:nvSpPr>
      <dsp:spPr>
        <a:xfrm>
          <a:off x="5712261" y="864095"/>
          <a:ext cx="1662600" cy="66722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chemeClr val="bg1"/>
              </a:solidFill>
              <a:latin typeface="Arial Black" pitchFamily="34" charset="0"/>
            </a:rPr>
            <a:t>г) участие в защите прав студентов</a:t>
          </a:r>
          <a:endParaRPr lang="ru-RU" sz="900" kern="1200" dirty="0">
            <a:solidFill>
              <a:schemeClr val="bg1"/>
            </a:solidFill>
            <a:latin typeface="Arial Black" pitchFamily="34" charset="0"/>
          </a:endParaRPr>
        </a:p>
      </dsp:txBody>
      <dsp:txXfrm>
        <a:off x="5712261" y="864095"/>
        <a:ext cx="1662600" cy="667229"/>
      </dsp:txXfrm>
    </dsp:sp>
    <dsp:sp modelId="{EBA3392F-EB6B-45EB-87BD-015D5E4BD1C4}">
      <dsp:nvSpPr>
        <dsp:cNvPr id="0" name=""/>
        <dsp:cNvSpPr/>
      </dsp:nvSpPr>
      <dsp:spPr>
        <a:xfrm>
          <a:off x="5894059" y="1872208"/>
          <a:ext cx="1421379" cy="141968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магистратура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1414+6030=</a:t>
          </a:r>
          <a:r>
            <a:rPr lang="ru-RU" sz="1400" b="1" u="sng" kern="1200" dirty="0" smtClean="0">
              <a:solidFill>
                <a:schemeClr val="tx1"/>
              </a:solidFill>
              <a:latin typeface="Arial Black" pitchFamily="34" charset="0"/>
            </a:rPr>
            <a:t>7444</a:t>
          </a:r>
          <a:endParaRPr lang="ru-RU" sz="800" b="1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5894059" y="1872208"/>
        <a:ext cx="1421379" cy="1419685"/>
      </dsp:txXfrm>
    </dsp:sp>
    <dsp:sp modelId="{BECC8158-BB7B-4D6F-8EEB-C97E6B549A8A}">
      <dsp:nvSpPr>
        <dsp:cNvPr id="0" name=""/>
        <dsp:cNvSpPr/>
      </dsp:nvSpPr>
      <dsp:spPr>
        <a:xfrm>
          <a:off x="5857489" y="3456384"/>
          <a:ext cx="1457948" cy="142991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аспирантура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научно-пед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 2782+6030=</a:t>
          </a:r>
          <a:r>
            <a:rPr lang="ru-RU" sz="1400" b="1" u="sng" kern="1200" dirty="0" smtClean="0">
              <a:solidFill>
                <a:schemeClr val="tx1"/>
              </a:solidFill>
              <a:latin typeface="Arial Black" pitchFamily="34" charset="0"/>
            </a:rPr>
            <a:t>8812</a:t>
          </a:r>
          <a:endParaRPr lang="ru-RU" sz="800" b="1" u="sng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техн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 6678+6030=</a:t>
          </a:r>
          <a:r>
            <a:rPr lang="ru-RU" sz="1400" b="1" u="sng" kern="1200" dirty="0" smtClean="0">
              <a:solidFill>
                <a:schemeClr val="tx1"/>
              </a:solidFill>
              <a:latin typeface="Arial Black" pitchFamily="34" charset="0"/>
            </a:rPr>
            <a:t>12708</a:t>
          </a:r>
          <a:endParaRPr lang="ru-RU" sz="800" b="1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5857489" y="3456384"/>
        <a:ext cx="1457948" cy="1429915"/>
      </dsp:txXfrm>
    </dsp:sp>
    <dsp:sp modelId="{78B129A0-013C-432A-863B-FF672E598999}">
      <dsp:nvSpPr>
        <dsp:cNvPr id="0" name=""/>
        <dsp:cNvSpPr/>
      </dsp:nvSpPr>
      <dsp:spPr>
        <a:xfrm>
          <a:off x="5857489" y="5040561"/>
          <a:ext cx="1457948" cy="158547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ординатура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7086+6030=</a:t>
          </a:r>
          <a:r>
            <a:rPr lang="ru-RU" sz="1400" b="1" u="sng" kern="1200" dirty="0" smtClean="0">
              <a:solidFill>
                <a:schemeClr val="tx1"/>
              </a:solidFill>
              <a:latin typeface="Arial Black" pitchFamily="34" charset="0"/>
            </a:rPr>
            <a:t>12708</a:t>
          </a:r>
          <a:endParaRPr lang="ru-RU" sz="800" b="1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5857489" y="5040561"/>
        <a:ext cx="1457948" cy="1585476"/>
      </dsp:txXfrm>
    </dsp:sp>
    <dsp:sp modelId="{B150BA31-B2B9-45DB-96B3-9EEA0B42709F}">
      <dsp:nvSpPr>
        <dsp:cNvPr id="0" name=""/>
        <dsp:cNvSpPr/>
      </dsp:nvSpPr>
      <dsp:spPr>
        <a:xfrm>
          <a:off x="7560624" y="864095"/>
          <a:ext cx="1583375" cy="66722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err="1" smtClean="0">
              <a:solidFill>
                <a:schemeClr val="bg1"/>
              </a:solidFill>
              <a:latin typeface="Arial Black" pitchFamily="34" charset="0"/>
            </a:rPr>
            <a:t>д</a:t>
          </a:r>
          <a:r>
            <a:rPr lang="ru-RU" sz="900" kern="1200" dirty="0" smtClean="0">
              <a:solidFill>
                <a:schemeClr val="bg1"/>
              </a:solidFill>
              <a:latin typeface="Arial Black" pitchFamily="34" charset="0"/>
            </a:rPr>
            <a:t>) выполнение общественно полезной деятельности</a:t>
          </a:r>
          <a:endParaRPr lang="ru-RU" sz="900" kern="1200" dirty="0">
            <a:solidFill>
              <a:schemeClr val="bg1"/>
            </a:solidFill>
            <a:latin typeface="Arial Black" pitchFamily="34" charset="0"/>
          </a:endParaRPr>
        </a:p>
      </dsp:txBody>
      <dsp:txXfrm>
        <a:off x="7560624" y="864095"/>
        <a:ext cx="1583375" cy="667229"/>
      </dsp:txXfrm>
    </dsp:sp>
    <dsp:sp modelId="{3D75190D-6CCA-4883-9E7F-F28BF8E1ADB8}">
      <dsp:nvSpPr>
        <dsp:cNvPr id="0" name=""/>
        <dsp:cNvSpPr/>
      </dsp:nvSpPr>
      <dsp:spPr>
        <a:xfrm>
          <a:off x="7722618" y="1872208"/>
          <a:ext cx="1421379" cy="141968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магистратура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1414+6030=</a:t>
          </a:r>
          <a:r>
            <a:rPr lang="ru-RU" sz="1400" b="1" u="sng" kern="1200" dirty="0" smtClean="0">
              <a:solidFill>
                <a:schemeClr val="tx1"/>
              </a:solidFill>
              <a:latin typeface="Arial Black" pitchFamily="34" charset="0"/>
            </a:rPr>
            <a:t>7444</a:t>
          </a:r>
          <a:endParaRPr lang="ru-RU" sz="800" b="1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7722618" y="1872208"/>
        <a:ext cx="1421379" cy="1419685"/>
      </dsp:txXfrm>
    </dsp:sp>
    <dsp:sp modelId="{716ABA10-F2DB-421D-AF5D-B16C253CBCE6}">
      <dsp:nvSpPr>
        <dsp:cNvPr id="0" name=""/>
        <dsp:cNvSpPr/>
      </dsp:nvSpPr>
      <dsp:spPr>
        <a:xfrm>
          <a:off x="7686049" y="3456384"/>
          <a:ext cx="1457948" cy="142991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аспирантура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научно-пед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 2782+6030=</a:t>
          </a:r>
          <a:r>
            <a:rPr lang="ru-RU" sz="1400" b="1" u="sng" kern="1200" dirty="0" smtClean="0">
              <a:solidFill>
                <a:schemeClr val="tx1"/>
              </a:solidFill>
              <a:latin typeface="Arial Black" pitchFamily="34" charset="0"/>
            </a:rPr>
            <a:t>8812</a:t>
          </a:r>
          <a:endParaRPr lang="ru-RU" sz="800" b="1" u="sng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техн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 6678+6030=</a:t>
          </a:r>
          <a:r>
            <a:rPr lang="ru-RU" sz="1400" b="1" u="sng" kern="1200" dirty="0" smtClean="0">
              <a:solidFill>
                <a:schemeClr val="tx1"/>
              </a:solidFill>
              <a:latin typeface="Arial Black" pitchFamily="34" charset="0"/>
            </a:rPr>
            <a:t>12708</a:t>
          </a:r>
          <a:endParaRPr lang="ru-RU" sz="800" b="1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7686049" y="3456384"/>
        <a:ext cx="1457948" cy="1429915"/>
      </dsp:txXfrm>
    </dsp:sp>
    <dsp:sp modelId="{D52FF9FF-6E70-4FBE-AB2C-2B42D0C118AC}">
      <dsp:nvSpPr>
        <dsp:cNvPr id="0" name=""/>
        <dsp:cNvSpPr/>
      </dsp:nvSpPr>
      <dsp:spPr>
        <a:xfrm>
          <a:off x="7686049" y="5040561"/>
          <a:ext cx="1457948" cy="158547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ординатура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базовая+4,5 </a:t>
          </a:r>
          <a:r>
            <a:rPr lang="ru-RU" sz="8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>
              <a:solidFill>
                <a:schemeClr val="tx1"/>
              </a:solidFill>
              <a:latin typeface="Arial Black" pitchFamily="34" charset="0"/>
            </a:rPr>
            <a:t>7086+6030=</a:t>
          </a:r>
          <a:r>
            <a:rPr lang="ru-RU" sz="1400" b="1" u="sng" kern="1200" dirty="0" smtClean="0">
              <a:solidFill>
                <a:schemeClr val="tx1"/>
              </a:solidFill>
              <a:latin typeface="Arial Black" pitchFamily="34" charset="0"/>
            </a:rPr>
            <a:t>12708</a:t>
          </a:r>
          <a:endParaRPr lang="ru-RU" sz="800" b="1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7686049" y="5040561"/>
        <a:ext cx="1457948" cy="1585476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65B9E49-1B96-4177-8B2A-21AAEE257642}">
      <dsp:nvSpPr>
        <dsp:cNvPr id="0" name=""/>
        <dsp:cNvSpPr/>
      </dsp:nvSpPr>
      <dsp:spPr>
        <a:xfrm>
          <a:off x="6482234" y="2142409"/>
          <a:ext cx="407523" cy="41581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58153"/>
              </a:lnTo>
              <a:lnTo>
                <a:pt x="407523" y="415815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472544-45EA-4D9D-96A2-374B388E5A47}">
      <dsp:nvSpPr>
        <dsp:cNvPr id="0" name=""/>
        <dsp:cNvSpPr/>
      </dsp:nvSpPr>
      <dsp:spPr>
        <a:xfrm>
          <a:off x="6482234" y="2142409"/>
          <a:ext cx="407523" cy="28789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78990"/>
              </a:lnTo>
              <a:lnTo>
                <a:pt x="407523" y="287899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23CDEE-10A3-468F-9CC1-707A5713E315}">
      <dsp:nvSpPr>
        <dsp:cNvPr id="0" name=""/>
        <dsp:cNvSpPr/>
      </dsp:nvSpPr>
      <dsp:spPr>
        <a:xfrm>
          <a:off x="6482234" y="2142409"/>
          <a:ext cx="403318" cy="10968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6884"/>
              </a:lnTo>
              <a:lnTo>
                <a:pt x="403318" y="109688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2D35BF-5EFF-4233-A838-4CBC774172B2}">
      <dsp:nvSpPr>
        <dsp:cNvPr id="0" name=""/>
        <dsp:cNvSpPr/>
      </dsp:nvSpPr>
      <dsp:spPr>
        <a:xfrm>
          <a:off x="4476148" y="1166632"/>
          <a:ext cx="3081602" cy="2886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4305"/>
              </a:lnTo>
              <a:lnTo>
                <a:pt x="3081602" y="144305"/>
              </a:lnTo>
              <a:lnTo>
                <a:pt x="3081602" y="28861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F94E66-5AA6-423A-9C66-30D88D9D4393}">
      <dsp:nvSpPr>
        <dsp:cNvPr id="0" name=""/>
        <dsp:cNvSpPr/>
      </dsp:nvSpPr>
      <dsp:spPr>
        <a:xfrm>
          <a:off x="3308983" y="2142409"/>
          <a:ext cx="440165" cy="41581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58153"/>
              </a:lnTo>
              <a:lnTo>
                <a:pt x="440165" y="415815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68C36D-F52B-4759-93E7-33FD5BBD83B1}">
      <dsp:nvSpPr>
        <dsp:cNvPr id="0" name=""/>
        <dsp:cNvSpPr/>
      </dsp:nvSpPr>
      <dsp:spPr>
        <a:xfrm>
          <a:off x="3308983" y="2142409"/>
          <a:ext cx="440165" cy="28789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78990"/>
              </a:lnTo>
              <a:lnTo>
                <a:pt x="440165" y="287899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F6B5B1-9C57-4B9E-8CEF-FAF41D76861F}">
      <dsp:nvSpPr>
        <dsp:cNvPr id="0" name=""/>
        <dsp:cNvSpPr/>
      </dsp:nvSpPr>
      <dsp:spPr>
        <a:xfrm>
          <a:off x="3308983" y="2142409"/>
          <a:ext cx="435960" cy="10968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6884"/>
              </a:lnTo>
              <a:lnTo>
                <a:pt x="435960" y="109688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3B913C-09D3-4BB3-AB05-AA8B284AF8F5}">
      <dsp:nvSpPr>
        <dsp:cNvPr id="0" name=""/>
        <dsp:cNvSpPr/>
      </dsp:nvSpPr>
      <dsp:spPr>
        <a:xfrm>
          <a:off x="4425824" y="1166632"/>
          <a:ext cx="91440" cy="288610"/>
        </a:xfrm>
        <a:custGeom>
          <a:avLst/>
          <a:gdLst/>
          <a:ahLst/>
          <a:cxnLst/>
          <a:rect l="0" t="0" r="0" b="0"/>
          <a:pathLst>
            <a:path>
              <a:moveTo>
                <a:pt x="50324" y="0"/>
              </a:moveTo>
              <a:lnTo>
                <a:pt x="50324" y="144305"/>
              </a:lnTo>
              <a:lnTo>
                <a:pt x="45720" y="144305"/>
              </a:lnTo>
              <a:lnTo>
                <a:pt x="45720" y="28861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AB7829-CA13-431F-92AE-2C08847951C5}">
      <dsp:nvSpPr>
        <dsp:cNvPr id="0" name=""/>
        <dsp:cNvSpPr/>
      </dsp:nvSpPr>
      <dsp:spPr>
        <a:xfrm>
          <a:off x="318110" y="2142409"/>
          <a:ext cx="406142" cy="41581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58153"/>
              </a:lnTo>
              <a:lnTo>
                <a:pt x="406142" y="415815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41BC1C-7F7E-41C7-98F4-7254DBBE3B67}">
      <dsp:nvSpPr>
        <dsp:cNvPr id="0" name=""/>
        <dsp:cNvSpPr/>
      </dsp:nvSpPr>
      <dsp:spPr>
        <a:xfrm>
          <a:off x="318110" y="2142409"/>
          <a:ext cx="406142" cy="28789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78990"/>
              </a:lnTo>
              <a:lnTo>
                <a:pt x="406142" y="287899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1BE648-5DF2-4AC8-93BD-91AED32A317F}">
      <dsp:nvSpPr>
        <dsp:cNvPr id="0" name=""/>
        <dsp:cNvSpPr/>
      </dsp:nvSpPr>
      <dsp:spPr>
        <a:xfrm>
          <a:off x="318110" y="2142409"/>
          <a:ext cx="401937" cy="10968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6884"/>
              </a:lnTo>
              <a:lnTo>
                <a:pt x="401937" y="109688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9F6DFE-3DF1-4ADA-8B02-E2C1B026DE6F}">
      <dsp:nvSpPr>
        <dsp:cNvPr id="0" name=""/>
        <dsp:cNvSpPr/>
      </dsp:nvSpPr>
      <dsp:spPr>
        <a:xfrm>
          <a:off x="1389942" y="1166632"/>
          <a:ext cx="3086206" cy="288610"/>
        </a:xfrm>
        <a:custGeom>
          <a:avLst/>
          <a:gdLst/>
          <a:ahLst/>
          <a:cxnLst/>
          <a:rect l="0" t="0" r="0" b="0"/>
          <a:pathLst>
            <a:path>
              <a:moveTo>
                <a:pt x="3086206" y="0"/>
              </a:moveTo>
              <a:lnTo>
                <a:pt x="3086206" y="144305"/>
              </a:lnTo>
              <a:lnTo>
                <a:pt x="0" y="144305"/>
              </a:lnTo>
              <a:lnTo>
                <a:pt x="0" y="28861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0A5CAD-F5D6-418C-8D6E-73829F84F89D}">
      <dsp:nvSpPr>
        <dsp:cNvPr id="0" name=""/>
        <dsp:cNvSpPr/>
      </dsp:nvSpPr>
      <dsp:spPr>
        <a:xfrm>
          <a:off x="1992911" y="3463"/>
          <a:ext cx="4966474" cy="116316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 Black" pitchFamily="34" charset="0"/>
            </a:rPr>
            <a:t>Культурно-творческая деятельность</a:t>
          </a:r>
          <a:endParaRPr lang="ru-RU" sz="2400" kern="1200" dirty="0">
            <a:latin typeface="Arial Black" pitchFamily="34" charset="0"/>
          </a:endParaRPr>
        </a:p>
      </dsp:txBody>
      <dsp:txXfrm>
        <a:off x="1992911" y="3463"/>
        <a:ext cx="4966474" cy="1163168"/>
      </dsp:txXfrm>
    </dsp:sp>
    <dsp:sp modelId="{38542D6C-F9DE-433B-A1C6-85FF5FE79A5F}">
      <dsp:nvSpPr>
        <dsp:cNvPr id="0" name=""/>
        <dsp:cNvSpPr/>
      </dsp:nvSpPr>
      <dsp:spPr>
        <a:xfrm>
          <a:off x="50151" y="1455242"/>
          <a:ext cx="2679581" cy="68716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 Black" pitchFamily="34" charset="0"/>
            </a:rPr>
            <a:t>а) победители или призёры конкурсов, смотров</a:t>
          </a:r>
          <a:endParaRPr lang="ru-RU" sz="1400" kern="1200" dirty="0">
            <a:latin typeface="Arial Black" pitchFamily="34" charset="0"/>
          </a:endParaRPr>
        </a:p>
      </dsp:txBody>
      <dsp:txXfrm>
        <a:off x="50151" y="1455242"/>
        <a:ext cx="2679581" cy="687167"/>
      </dsp:txXfrm>
    </dsp:sp>
    <dsp:sp modelId="{FB318512-359A-4DCE-AE3F-6A0606B39BC7}">
      <dsp:nvSpPr>
        <dsp:cNvPr id="0" name=""/>
        <dsp:cNvSpPr/>
      </dsp:nvSpPr>
      <dsp:spPr>
        <a:xfrm>
          <a:off x="720047" y="2431019"/>
          <a:ext cx="2208294" cy="161654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1, 2 курс: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базовая+3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1курс- 1414+4020=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5434</a:t>
          </a:r>
          <a:endParaRPr lang="ru-RU" sz="1200" b="1" u="sng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 курс- 2774+4020=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6794</a:t>
          </a:r>
          <a:endParaRPr lang="ru-RU" sz="1200" b="1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720047" y="2431019"/>
        <a:ext cx="2208294" cy="1616547"/>
      </dsp:txXfrm>
    </dsp:sp>
    <dsp:sp modelId="{2004BB8B-7BB9-48B0-A9E1-FEBD233E4F32}">
      <dsp:nvSpPr>
        <dsp:cNvPr id="0" name=""/>
        <dsp:cNvSpPr/>
      </dsp:nvSpPr>
      <dsp:spPr>
        <a:xfrm>
          <a:off x="724252" y="4463963"/>
          <a:ext cx="2208294" cy="111487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3, 4 курс: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базовая+3,5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2774+4690=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7464 </a:t>
          </a:r>
          <a:endParaRPr lang="ru-RU" sz="1200" b="1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724252" y="4463963"/>
        <a:ext cx="2208294" cy="1114874"/>
      </dsp:txXfrm>
    </dsp:sp>
    <dsp:sp modelId="{0CA61E7D-D55E-42A1-BB2C-FC9C18EDE439}">
      <dsp:nvSpPr>
        <dsp:cNvPr id="0" name=""/>
        <dsp:cNvSpPr/>
      </dsp:nvSpPr>
      <dsp:spPr>
        <a:xfrm>
          <a:off x="724252" y="5743125"/>
          <a:ext cx="2208294" cy="111487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5, 6 курс: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базовая+4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2774+5360=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8134</a:t>
          </a:r>
          <a:endParaRPr lang="ru-RU" sz="1200" b="1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724252" y="5743125"/>
        <a:ext cx="2208294" cy="1114874"/>
      </dsp:txXfrm>
    </dsp:sp>
    <dsp:sp modelId="{5F5DD9AF-C721-48F5-B513-F3A2CEBCBC8A}">
      <dsp:nvSpPr>
        <dsp:cNvPr id="0" name=""/>
        <dsp:cNvSpPr/>
      </dsp:nvSpPr>
      <dsp:spPr>
        <a:xfrm>
          <a:off x="3018343" y="1455242"/>
          <a:ext cx="2906401" cy="68716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 Black" pitchFamily="34" charset="0"/>
            </a:rPr>
            <a:t>б) публичное представление авторского произведения</a:t>
          </a:r>
          <a:endParaRPr lang="ru-RU" sz="1600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3018343" y="1455242"/>
        <a:ext cx="2906401" cy="687167"/>
      </dsp:txXfrm>
    </dsp:sp>
    <dsp:sp modelId="{0D21DB41-5335-470B-BB9F-48EA4868FA52}">
      <dsp:nvSpPr>
        <dsp:cNvPr id="0" name=""/>
        <dsp:cNvSpPr/>
      </dsp:nvSpPr>
      <dsp:spPr>
        <a:xfrm>
          <a:off x="3744944" y="2431019"/>
          <a:ext cx="2208294" cy="161654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1, 2 курс: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базовая+2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1курс- 1414+2680=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4094</a:t>
          </a:r>
          <a:endParaRPr lang="ru-RU" sz="1200" b="1" u="sng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 курс- 2774+2680=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5454</a:t>
          </a:r>
          <a:endParaRPr lang="ru-RU" sz="1800" b="1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3744944" y="2431019"/>
        <a:ext cx="2208294" cy="1616547"/>
      </dsp:txXfrm>
    </dsp:sp>
    <dsp:sp modelId="{3A9D3F80-09AA-4300-B3E9-D73C1C1571E1}">
      <dsp:nvSpPr>
        <dsp:cNvPr id="0" name=""/>
        <dsp:cNvSpPr/>
      </dsp:nvSpPr>
      <dsp:spPr>
        <a:xfrm>
          <a:off x="3749149" y="4463963"/>
          <a:ext cx="2208294" cy="111487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3, 4 курс: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базовая+2,5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2774+3350=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6124</a:t>
          </a:r>
          <a:r>
            <a:rPr lang="ru-RU" sz="1600" b="1" kern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endParaRPr lang="ru-RU" sz="1200" b="1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3749149" y="4463963"/>
        <a:ext cx="2208294" cy="1114874"/>
      </dsp:txXfrm>
    </dsp:sp>
    <dsp:sp modelId="{0D437595-EF1A-4179-AC97-FB0456EFCC18}">
      <dsp:nvSpPr>
        <dsp:cNvPr id="0" name=""/>
        <dsp:cNvSpPr/>
      </dsp:nvSpPr>
      <dsp:spPr>
        <a:xfrm>
          <a:off x="3749149" y="5743125"/>
          <a:ext cx="2208294" cy="111487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5, 6 курс: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базовая+3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2774+4020=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6794</a:t>
          </a:r>
          <a:endParaRPr lang="ru-RU" sz="1200" b="1" u="sng" kern="1200" dirty="0" smtClean="0">
            <a:solidFill>
              <a:schemeClr val="tx1"/>
            </a:solidFill>
            <a:latin typeface="Arial Black" pitchFamily="34" charset="0"/>
          </a:endParaRPr>
        </a:p>
      </dsp:txBody>
      <dsp:txXfrm>
        <a:off x="3749149" y="5743125"/>
        <a:ext cx="2208294" cy="1114874"/>
      </dsp:txXfrm>
    </dsp:sp>
    <dsp:sp modelId="{8C84AB61-5383-4461-ABF1-F9C039BBB573}">
      <dsp:nvSpPr>
        <dsp:cNvPr id="0" name=""/>
        <dsp:cNvSpPr/>
      </dsp:nvSpPr>
      <dsp:spPr>
        <a:xfrm>
          <a:off x="6213355" y="1455242"/>
          <a:ext cx="2688789" cy="68716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1"/>
              </a:solidFill>
              <a:latin typeface="Arial Black" pitchFamily="34" charset="0"/>
            </a:rPr>
            <a:t>в) систематическое участие в культурно-массовых мероприятиях</a:t>
          </a:r>
          <a:endParaRPr lang="ru-RU" sz="1400" kern="1200" dirty="0">
            <a:solidFill>
              <a:schemeClr val="bg1"/>
            </a:solidFill>
            <a:latin typeface="Arial Black" pitchFamily="34" charset="0"/>
          </a:endParaRPr>
        </a:p>
      </dsp:txBody>
      <dsp:txXfrm>
        <a:off x="6213355" y="1455242"/>
        <a:ext cx="2688789" cy="687167"/>
      </dsp:txXfrm>
    </dsp:sp>
    <dsp:sp modelId="{803A2852-B260-4AD9-838A-CC4DB3C3E4A5}">
      <dsp:nvSpPr>
        <dsp:cNvPr id="0" name=""/>
        <dsp:cNvSpPr/>
      </dsp:nvSpPr>
      <dsp:spPr>
        <a:xfrm>
          <a:off x="6885553" y="2431019"/>
          <a:ext cx="2208294" cy="161654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1, 2 курс: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базовая+2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1курс- 1414+2680=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4094</a:t>
          </a:r>
          <a:endParaRPr lang="ru-RU" sz="1200" b="1" u="sng" kern="1200" dirty="0" smtClean="0">
            <a:solidFill>
              <a:schemeClr val="tx1"/>
            </a:solidFill>
            <a:latin typeface="Arial Black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 курс- 2774+2680=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5454</a:t>
          </a:r>
          <a:endParaRPr lang="ru-RU" sz="1200" b="1" u="sng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6885553" y="2431019"/>
        <a:ext cx="2208294" cy="1616547"/>
      </dsp:txXfrm>
    </dsp:sp>
    <dsp:sp modelId="{0D8A9D25-DD15-4935-BF82-8CCB69031083}">
      <dsp:nvSpPr>
        <dsp:cNvPr id="0" name=""/>
        <dsp:cNvSpPr/>
      </dsp:nvSpPr>
      <dsp:spPr>
        <a:xfrm>
          <a:off x="6889758" y="4463963"/>
          <a:ext cx="2208294" cy="111487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3, 4 курс: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базовая+2,5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2774+3350=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6124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 </a:t>
          </a:r>
          <a:endParaRPr lang="ru-RU" sz="1200" kern="1200" dirty="0">
            <a:solidFill>
              <a:schemeClr val="tx1"/>
            </a:solidFill>
            <a:latin typeface="Arial Black" pitchFamily="34" charset="0"/>
          </a:endParaRPr>
        </a:p>
      </dsp:txBody>
      <dsp:txXfrm>
        <a:off x="6889758" y="4463963"/>
        <a:ext cx="2208294" cy="1114874"/>
      </dsp:txXfrm>
    </dsp:sp>
    <dsp:sp modelId="{1A084291-36DC-41B2-A5C0-7C9F583F8075}">
      <dsp:nvSpPr>
        <dsp:cNvPr id="0" name=""/>
        <dsp:cNvSpPr/>
      </dsp:nvSpPr>
      <dsp:spPr>
        <a:xfrm>
          <a:off x="6889758" y="5743125"/>
          <a:ext cx="2208294" cy="111487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5, 6 курс: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базовая+3 </a:t>
          </a:r>
          <a:r>
            <a:rPr lang="ru-RU" sz="1200" kern="1200" dirty="0" err="1" smtClean="0">
              <a:solidFill>
                <a:schemeClr val="tx1"/>
              </a:solidFill>
              <a:latin typeface="Arial Black" pitchFamily="34" charset="0"/>
            </a:rPr>
            <a:t>академ</a:t>
          </a: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Black" pitchFamily="34" charset="0"/>
            </a:rPr>
            <a:t>2774+4020=</a:t>
          </a:r>
          <a:r>
            <a:rPr lang="ru-RU" sz="1600" b="1" u="sng" kern="1200" dirty="0" smtClean="0">
              <a:solidFill>
                <a:schemeClr val="tx1"/>
              </a:solidFill>
              <a:latin typeface="Arial Black" pitchFamily="34" charset="0"/>
            </a:rPr>
            <a:t>6794</a:t>
          </a:r>
          <a:endParaRPr lang="ru-RU" sz="1200" b="1" u="sng" kern="1200" dirty="0" smtClean="0">
            <a:solidFill>
              <a:schemeClr val="tx1"/>
            </a:solidFill>
            <a:latin typeface="Arial Black" pitchFamily="34" charset="0"/>
          </a:endParaRPr>
        </a:p>
      </dsp:txBody>
      <dsp:txXfrm>
        <a:off x="6889758" y="5743125"/>
        <a:ext cx="2208294" cy="11148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BE6428-7993-4BA7-B249-345FC861D430}" type="datetimeFigureOut">
              <a:rPr lang="ru-RU" smtClean="0"/>
              <a:t>04.06.2015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AA44C1-A55C-49A5-AEAC-8D5724E18C3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165D4-AD12-40C6-8AAA-D4F2FD8EAB63}" type="datetime1">
              <a:rPr lang="ru-RU" smtClean="0"/>
              <a:t>04.06.2015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5456-7584-4AB2-8729-07F8D3D0C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693DD-3FB6-4037-8A19-9F1AF8481402}" type="datetime1">
              <a:rPr lang="ru-RU" smtClean="0"/>
              <a:t>04.06.2015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5456-7584-4AB2-8729-07F8D3D0C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A7F5-C661-4EFD-A04B-AFB4A87786F4}" type="datetime1">
              <a:rPr lang="ru-RU" smtClean="0"/>
              <a:t>04.06.2015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5456-7584-4AB2-8729-07F8D3D0C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92C52-CE2E-4316-89DC-A01004A60F1C}" type="datetime1">
              <a:rPr lang="ru-RU" smtClean="0"/>
              <a:t>04.06.2015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5456-7584-4AB2-8729-07F8D3D0C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EACD7-586B-4405-B8A2-7BBA590D8826}" type="datetime1">
              <a:rPr lang="ru-RU" smtClean="0"/>
              <a:t>04.06.2015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5456-7584-4AB2-8729-07F8D3D0C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093C4-7506-4886-8A86-869287638736}" type="datetime1">
              <a:rPr lang="ru-RU" smtClean="0"/>
              <a:t>04.06.2015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5456-7584-4AB2-8729-07F8D3D0C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28C31-FEDA-46C5-A2D3-273279C51F9F}" type="datetime1">
              <a:rPr lang="ru-RU" smtClean="0"/>
              <a:t>04.06.2015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5456-7584-4AB2-8729-07F8D3D0C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C58DC-648A-4E75-AA16-6CDD0F53B856}" type="datetime1">
              <a:rPr lang="ru-RU" smtClean="0"/>
              <a:t>04.06.2015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5456-7584-4AB2-8729-07F8D3D0C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99F6-B50C-4E34-9D0A-B00DC77D2194}" type="datetime1">
              <a:rPr lang="ru-RU" smtClean="0"/>
              <a:t>04.06.2015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5456-7584-4AB2-8729-07F8D3D0C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51A05-F961-498E-8C93-0CCDAD54B487}" type="datetime1">
              <a:rPr lang="ru-RU" smtClean="0"/>
              <a:t>04.06.2015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5456-7584-4AB2-8729-07F8D3D0C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F92BA-ADEF-4F00-A8E7-739348AE3B85}" type="datetime1">
              <a:rPr lang="ru-RU" smtClean="0"/>
              <a:t>04.06.2015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5456-7584-4AB2-8729-07F8D3D0C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>
                <a:lumMod val="50000"/>
                <a:lumOff val="50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09AE7-5496-4B91-8721-61356CC6697E}" type="datetime1">
              <a:rPr lang="ru-RU" smtClean="0"/>
              <a:t>04.06.2015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365456-7584-4AB2-8729-07F8D3D0CF6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spd="med">
    <p:cover dir="ru"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215008" y="332656"/>
          <a:ext cx="8928992" cy="5344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5456-7584-4AB2-8729-07F8D3D0CF6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5456-7584-4AB2-8729-07F8D3D0CF6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5456-7584-4AB2-8729-07F8D3D0CF6D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5456-7584-4AB2-8729-07F8D3D0CF6D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0" y="116632"/>
          <a:ext cx="8784976" cy="6408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5456-7584-4AB2-8729-07F8D3D0CF6D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0" y="116632"/>
          <a:ext cx="8784976" cy="6408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5456-7584-4AB2-8729-07F8D3D0CF6D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475656" y="47667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5456-7584-4AB2-8729-07F8D3D0CF6D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79512" y="836712"/>
          <a:ext cx="8964488" cy="602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3528" y="116632"/>
            <a:ext cx="8496944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 Black" pitchFamily="34" charset="0"/>
              </a:rPr>
              <a:t>Категории студентов, имеющих право на получение материальной помощи: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5456-7584-4AB2-8729-07F8D3D0CF6D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215008" y="881336"/>
          <a:ext cx="8928992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23528" y="116632"/>
            <a:ext cx="8496944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 Black" pitchFamily="34" charset="0"/>
              </a:rPr>
              <a:t>Категории студентов, имеющих право на получение материальной помощи: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5456-7584-4AB2-8729-07F8D3D0CF6D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251520" y="188640"/>
          <a:ext cx="8568952" cy="5216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5456-7584-4AB2-8729-07F8D3D0CF6D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547664" y="54868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5456-7584-4AB2-8729-07F8D3D0CF6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5456-7584-4AB2-8729-07F8D3D0CF6D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5456-7584-4AB2-8729-07F8D3D0CF6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5456-7584-4AB2-8729-07F8D3D0CF6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5456-7584-4AB2-8729-07F8D3D0CF6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116632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5456-7584-4AB2-8729-07F8D3D0CF6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116632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5456-7584-4AB2-8729-07F8D3D0CF6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65456-7584-4AB2-8729-07F8D3D0CF6D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519</TotalTime>
  <Words>1538</Words>
  <Application>Microsoft Office PowerPoint</Application>
  <PresentationFormat>Экран (4:3)</PresentationFormat>
  <Paragraphs>411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Sveta</dc:creator>
  <cp:lastModifiedBy>Sveta</cp:lastModifiedBy>
  <cp:revision>55</cp:revision>
  <dcterms:created xsi:type="dcterms:W3CDTF">2015-05-30T13:40:11Z</dcterms:created>
  <dcterms:modified xsi:type="dcterms:W3CDTF">2015-06-04T15:51:46Z</dcterms:modified>
</cp:coreProperties>
</file>