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6" r:id="rId4"/>
    <p:sldId id="258" r:id="rId5"/>
    <p:sldId id="260" r:id="rId6"/>
    <p:sldId id="261" r:id="rId7"/>
    <p:sldId id="262" r:id="rId8"/>
    <p:sldId id="265" r:id="rId9"/>
    <p:sldId id="263" r:id="rId10"/>
    <p:sldId id="264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674"/>
  </p:normalViewPr>
  <p:slideViewPr>
    <p:cSldViewPr snapToGrid="0" snapToObjects="1">
      <p:cViewPr>
        <p:scale>
          <a:sx n="66" d="100"/>
          <a:sy n="66" d="100"/>
        </p:scale>
        <p:origin x="-2064" y="-10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8F1FD-B652-1E48-BC65-091E59D8476C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053A56-1ED4-524C-A2B7-495E570A0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321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53A56-1ED4-524C-A2B7-495E570A02D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9121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B806D-2D4F-9749-9144-3CA26F9D25AA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14379-994E-5A46-822B-B1F1C8ED23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293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B806D-2D4F-9749-9144-3CA26F9D25AA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14379-994E-5A46-822B-B1F1C8ED23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0624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B806D-2D4F-9749-9144-3CA26F9D25AA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14379-994E-5A46-822B-B1F1C8ED23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407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B806D-2D4F-9749-9144-3CA26F9D25AA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14379-994E-5A46-822B-B1F1C8ED23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102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B806D-2D4F-9749-9144-3CA26F9D25AA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14379-994E-5A46-822B-B1F1C8ED23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116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B806D-2D4F-9749-9144-3CA26F9D25AA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14379-994E-5A46-822B-B1F1C8ED23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217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B806D-2D4F-9749-9144-3CA26F9D25AA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14379-994E-5A46-822B-B1F1C8ED23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229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B806D-2D4F-9749-9144-3CA26F9D25AA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14379-994E-5A46-822B-B1F1C8ED23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304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B806D-2D4F-9749-9144-3CA26F9D25AA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14379-994E-5A46-822B-B1F1C8ED23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9013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B806D-2D4F-9749-9144-3CA26F9D25AA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14379-994E-5A46-822B-B1F1C8ED23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782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B806D-2D4F-9749-9144-3CA26F9D25AA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14379-994E-5A46-822B-B1F1C8ED23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751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B806D-2D4F-9749-9144-3CA26F9D25AA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14379-994E-5A46-822B-B1F1C8ED23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522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18400" y="602899"/>
            <a:ext cx="2002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09 </a:t>
            </a:r>
            <a:r>
              <a:rPr lang="ru-RU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– 11 </a:t>
            </a:r>
            <a:r>
              <a:rPr lang="ru-RU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ноября </a:t>
            </a:r>
            <a:endParaRPr lang="ru-RU" sz="2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18400" y="1003009"/>
            <a:ext cx="2002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Симферополь</a:t>
            </a:r>
            <a:endParaRPr lang="ru-RU" sz="2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96348" y="5671930"/>
            <a:ext cx="1258956" cy="64935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55983" y="5765775"/>
            <a:ext cx="1139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Место для логотипа вуза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505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КОНТАКТЫ</a:t>
            </a:r>
            <a:endParaRPr lang="ru-RU" sz="3600" b="1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38199" y="1853924"/>
            <a:ext cx="33219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Елена Губанова</a:t>
            </a:r>
            <a:endParaRPr lang="ru-RU" sz="2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ru-RU" sz="2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38199" y="2561810"/>
            <a:ext cx="33219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r-IN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+7 (</a:t>
            </a:r>
            <a:r>
              <a:rPr lang="mr-IN" sz="16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9</a:t>
            </a:r>
            <a:r>
              <a:rPr lang="ru-RU" sz="16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72</a:t>
            </a:r>
            <a:r>
              <a:rPr lang="mr-IN" sz="16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) </a:t>
            </a:r>
            <a:r>
              <a:rPr lang="ru-RU" sz="16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752 90 01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rcst.cfuv@mail.ru</a:t>
            </a:r>
            <a:r>
              <a:rPr lang="mr-IN" sz="16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mr-IN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ru-RU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23355" y="1853924"/>
            <a:ext cx="33219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Галина Полонская</a:t>
            </a:r>
            <a:endParaRPr lang="ru-RU" sz="2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23355" y="2561810"/>
            <a:ext cx="33219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r-IN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+7 (</a:t>
            </a:r>
            <a:r>
              <a:rPr lang="mr-IN" sz="16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9</a:t>
            </a:r>
            <a:r>
              <a:rPr lang="ru-RU" sz="16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78)</a:t>
            </a:r>
            <a:r>
              <a:rPr lang="mr-IN" sz="16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7695325</a:t>
            </a:r>
          </a:p>
          <a:p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rcst.cfuv@mail.ru</a:t>
            </a:r>
            <a:r>
              <a:rPr lang="mr-IN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r>
              <a:rPr lang="mr-IN" sz="16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mr-IN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ru-RU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404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Arial Black" charset="0"/>
                <a:ea typeface="Arial Black" charset="0"/>
                <a:cs typeface="Arial Black" charset="0"/>
              </a:rPr>
              <a:t>ОПИСАНИЕ ПРОЕКТА</a:t>
            </a:r>
            <a:endParaRPr lang="ru-RU" sz="3600" b="1" dirty="0">
              <a:solidFill>
                <a:srgbClr val="002060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1124447"/>
            <a:ext cx="107137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03030"/>
                </a:solidFill>
                <a:latin typeface="Arial" charset="0"/>
                <a:ea typeface="Arial" charset="0"/>
                <a:cs typeface="Arial" charset="0"/>
              </a:rPr>
              <a:t>Время карьеры – это </a:t>
            </a:r>
            <a:r>
              <a:rPr lang="ru-RU" sz="1600" dirty="0" smtClean="0">
                <a:solidFill>
                  <a:srgbClr val="303030"/>
                </a:solidFill>
                <a:latin typeface="Arial" charset="0"/>
                <a:ea typeface="Arial" charset="0"/>
                <a:cs typeface="Arial" charset="0"/>
              </a:rPr>
              <a:t>всероссийское </a:t>
            </a:r>
            <a:r>
              <a:rPr lang="ru-RU" sz="1600" dirty="0">
                <a:solidFill>
                  <a:srgbClr val="303030"/>
                </a:solidFill>
                <a:latin typeface="Arial" charset="0"/>
                <a:ea typeface="Arial" charset="0"/>
                <a:cs typeface="Arial" charset="0"/>
              </a:rPr>
              <a:t>карьерное мероприятие, которое </a:t>
            </a:r>
            <a:r>
              <a:rPr lang="ru-RU" sz="1600" dirty="0" smtClean="0">
                <a:solidFill>
                  <a:srgbClr val="303030"/>
                </a:solidFill>
                <a:latin typeface="Arial" charset="0"/>
                <a:ea typeface="Arial" charset="0"/>
                <a:cs typeface="Arial" charset="0"/>
              </a:rPr>
              <a:t>пройдет </a:t>
            </a:r>
            <a:r>
              <a:rPr lang="ru-RU" sz="1600" dirty="0">
                <a:solidFill>
                  <a:srgbClr val="303030"/>
                </a:solidFill>
                <a:latin typeface="Arial" charset="0"/>
                <a:ea typeface="Arial" charset="0"/>
                <a:cs typeface="Arial" charset="0"/>
              </a:rPr>
              <a:t>в 30-ти городах страны. На мероприятии можно познакомиться с ведущими работодателями, побывать на лекциях и мастер классах, </a:t>
            </a:r>
            <a:r>
              <a:rPr lang="ru-RU" sz="1600" dirty="0" smtClean="0">
                <a:solidFill>
                  <a:srgbClr val="303030"/>
                </a:solidFill>
                <a:latin typeface="Arial" charset="0"/>
                <a:ea typeface="Arial" charset="0"/>
                <a:cs typeface="Arial" charset="0"/>
              </a:rPr>
              <a:t>пройти </a:t>
            </a:r>
            <a:r>
              <a:rPr lang="ru-RU" sz="1600" dirty="0">
                <a:solidFill>
                  <a:srgbClr val="303030"/>
                </a:solidFill>
                <a:latin typeface="Arial" charset="0"/>
                <a:ea typeface="Arial" charset="0"/>
                <a:cs typeface="Arial" charset="0"/>
              </a:rPr>
              <a:t>экспресс собеседование, принять участие в розыгрышах призов от компаний, </a:t>
            </a:r>
            <a:r>
              <a:rPr lang="ru-RU" sz="1600" dirty="0" smtClean="0">
                <a:solidFill>
                  <a:srgbClr val="303030"/>
                </a:solidFill>
                <a:latin typeface="Arial" charset="0"/>
                <a:ea typeface="Arial" charset="0"/>
                <a:cs typeface="Arial" charset="0"/>
              </a:rPr>
              <a:t>найти </a:t>
            </a:r>
            <a:r>
              <a:rPr lang="ru-RU" sz="1600" dirty="0">
                <a:solidFill>
                  <a:srgbClr val="303030"/>
                </a:solidFill>
                <a:latin typeface="Arial" charset="0"/>
                <a:ea typeface="Arial" charset="0"/>
                <a:cs typeface="Arial" charset="0"/>
              </a:rPr>
              <a:t>стажировку или работу </a:t>
            </a:r>
            <a:endParaRPr lang="ru-RU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838200" y="19345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002060"/>
                </a:solidFill>
                <a:latin typeface="Arial Black" charset="0"/>
                <a:ea typeface="Arial Black" charset="0"/>
                <a:cs typeface="Arial Black" charset="0"/>
              </a:rPr>
              <a:t>ЦЕЛЬ</a:t>
            </a:r>
            <a:endParaRPr lang="ru-RU" sz="3600" b="1" dirty="0">
              <a:solidFill>
                <a:srgbClr val="002060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38200" y="2945692"/>
            <a:ext cx="49530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Arial" charset="0"/>
                <a:ea typeface="Arial" charset="0"/>
                <a:cs typeface="Arial" charset="0"/>
              </a:rPr>
              <a:t>Проведение </a:t>
            </a:r>
            <a:r>
              <a:rPr lang="ru-RU" sz="1600" dirty="0">
                <a:latin typeface="Arial" charset="0"/>
                <a:ea typeface="Arial" charset="0"/>
                <a:cs typeface="Arial" charset="0"/>
              </a:rPr>
              <a:t>комплекса мероприятий в крупных городах России, </a:t>
            </a:r>
            <a:r>
              <a:rPr lang="ru-RU" sz="1600" dirty="0" smtClean="0">
                <a:latin typeface="Arial" charset="0"/>
                <a:ea typeface="Arial" charset="0"/>
                <a:cs typeface="Arial" charset="0"/>
              </a:rPr>
              <a:t>способствующих трудоустройству </a:t>
            </a:r>
            <a:r>
              <a:rPr lang="ru-RU" sz="1600" dirty="0">
                <a:latin typeface="Arial" charset="0"/>
                <a:ea typeface="Arial" charset="0"/>
                <a:cs typeface="Arial" charset="0"/>
              </a:rPr>
              <a:t>молодежи, выстраиванию коммуникаций между работодателями и соискателями, решению маркетинговых и HR-задач </a:t>
            </a:r>
          </a:p>
          <a:p>
            <a:endParaRPr lang="ru-RU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6294120" y="1937538"/>
            <a:ext cx="525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002060"/>
                </a:solidFill>
                <a:latin typeface="Arial Black" charset="0"/>
                <a:ea typeface="Arial Black" charset="0"/>
                <a:cs typeface="Arial Black" charset="0"/>
              </a:rPr>
              <a:t>ЗАДАЧИ</a:t>
            </a:r>
            <a:endParaRPr lang="ru-RU" sz="3600" b="1" dirty="0">
              <a:solidFill>
                <a:srgbClr val="002060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94120" y="2957476"/>
            <a:ext cx="5257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ru-RU" sz="1600" dirty="0">
                <a:latin typeface="Arial" charset="0"/>
                <a:ea typeface="Arial" charset="0"/>
                <a:cs typeface="Arial" charset="0"/>
              </a:rPr>
              <a:t>Продвижение ведущих </a:t>
            </a:r>
            <a:r>
              <a:rPr lang="ru-RU" sz="1600" dirty="0" smtClean="0">
                <a:latin typeface="Arial" charset="0"/>
                <a:ea typeface="Arial" charset="0"/>
                <a:cs typeface="Arial" charset="0"/>
              </a:rPr>
              <a:t>работодателей̆ страны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600" dirty="0">
                <a:latin typeface="Arial" charset="0"/>
                <a:ea typeface="Arial" charset="0"/>
                <a:cs typeface="Arial" charset="0"/>
              </a:rPr>
              <a:t>Проведение яркого и масштабного события на </a:t>
            </a:r>
            <a:r>
              <a:rPr lang="ru-RU" sz="1600" dirty="0" smtClean="0">
                <a:latin typeface="Arial" charset="0"/>
                <a:ea typeface="Arial" charset="0"/>
                <a:cs typeface="Arial" charset="0"/>
              </a:rPr>
              <a:t>всероссийском </a:t>
            </a:r>
            <a:r>
              <a:rPr lang="ru-RU" sz="1600" dirty="0">
                <a:latin typeface="Arial" charset="0"/>
                <a:ea typeface="Arial" charset="0"/>
                <a:cs typeface="Arial" charset="0"/>
              </a:rPr>
              <a:t>уровне, значимого</a:t>
            </a:r>
            <a:br>
              <a:rPr lang="ru-RU" sz="1600" dirty="0">
                <a:latin typeface="Arial" charset="0"/>
                <a:ea typeface="Arial" charset="0"/>
                <a:cs typeface="Arial" charset="0"/>
              </a:rPr>
            </a:br>
            <a:r>
              <a:rPr lang="ru-RU" sz="1600" dirty="0">
                <a:latin typeface="Arial" charset="0"/>
                <a:ea typeface="Arial" charset="0"/>
                <a:cs typeface="Arial" charset="0"/>
              </a:rPr>
              <a:t>для </a:t>
            </a:r>
            <a:r>
              <a:rPr lang="ru-RU" sz="1600" dirty="0" smtClean="0">
                <a:latin typeface="Arial" charset="0"/>
                <a:ea typeface="Arial" charset="0"/>
                <a:cs typeface="Arial" charset="0"/>
              </a:rPr>
              <a:t>современной молодежи </a:t>
            </a:r>
            <a:endParaRPr lang="ru-RU" sz="16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ru-RU" sz="1600" dirty="0">
                <a:latin typeface="Arial" charset="0"/>
                <a:ea typeface="Arial" charset="0"/>
                <a:cs typeface="Arial" charset="0"/>
              </a:rPr>
              <a:t>Создание возможности начать карьеру в компании мечты для молодых специалистов со </a:t>
            </a:r>
            <a:r>
              <a:rPr lang="ru-RU" sz="1600" dirty="0" smtClean="0">
                <a:latin typeface="Arial" charset="0"/>
                <a:ea typeface="Arial" charset="0"/>
                <a:cs typeface="Arial" charset="0"/>
              </a:rPr>
              <a:t>всей страны </a:t>
            </a:r>
            <a:endParaRPr lang="ru-RU" sz="16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ru-RU" sz="1600" dirty="0">
                <a:latin typeface="Arial" charset="0"/>
                <a:ea typeface="Arial" charset="0"/>
                <a:cs typeface="Arial" charset="0"/>
              </a:rPr>
              <a:t>Создание инструмента, способствующего развитию и продвижению талантливых специалистов 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1600" dirty="0">
                <a:latin typeface="Arial" charset="0"/>
                <a:ea typeface="Arial" charset="0"/>
                <a:cs typeface="Arial" charset="0"/>
              </a:rPr>
              <a:t>Предоставление работодателям возможности </a:t>
            </a:r>
            <a:r>
              <a:rPr lang="ru-RU" sz="1600" dirty="0" smtClean="0">
                <a:latin typeface="Arial" charset="0"/>
                <a:ea typeface="Arial" charset="0"/>
                <a:cs typeface="Arial" charset="0"/>
              </a:rPr>
              <a:t>качественной </a:t>
            </a:r>
            <a:r>
              <a:rPr lang="ru-RU" sz="1600" dirty="0">
                <a:latin typeface="Arial" charset="0"/>
                <a:ea typeface="Arial" charset="0"/>
                <a:cs typeface="Arial" charset="0"/>
              </a:rPr>
              <a:t>коммуникации с молодежью для продвижения бренда и решения кадровых </a:t>
            </a:r>
            <a:r>
              <a:rPr lang="ru-RU" sz="1600" dirty="0" smtClean="0">
                <a:latin typeface="Arial" charset="0"/>
                <a:ea typeface="Arial" charset="0"/>
                <a:cs typeface="Arial" charset="0"/>
              </a:rPr>
              <a:t>задач</a:t>
            </a:r>
          </a:p>
          <a:p>
            <a:pPr marL="285750" indent="-285750">
              <a:buFont typeface="Arial" charset="0"/>
              <a:buChar char="•"/>
            </a:pPr>
            <a:endParaRPr lang="ru-RU" sz="1600" dirty="0">
              <a:latin typeface="Arial" charset="0"/>
              <a:ea typeface="Arial" charset="0"/>
              <a:cs typeface="Arial" charset="0"/>
            </a:endParaRPr>
          </a:p>
          <a:p>
            <a:endParaRPr lang="ru-RU" sz="16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683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002060"/>
                </a:solidFill>
                <a:latin typeface="Arial Black" charset="0"/>
                <a:ea typeface="Arial Black" charset="0"/>
                <a:cs typeface="Arial Black" charset="0"/>
              </a:rPr>
              <a:t>ПРОЕКТ В ЦИФРАХ</a:t>
            </a:r>
            <a:endParaRPr lang="ru-RU" sz="3600" b="1" dirty="0">
              <a:solidFill>
                <a:srgbClr val="002060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95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002060"/>
                </a:solidFill>
                <a:latin typeface="Arial Black" charset="0"/>
                <a:ea typeface="Arial Black" charset="0"/>
                <a:cs typeface="Arial Black" charset="0"/>
              </a:rPr>
              <a:t>ГОРОДА-УЧАСТНИКИ</a:t>
            </a:r>
            <a:endParaRPr lang="ru-RU" sz="3600" b="1" dirty="0">
              <a:solidFill>
                <a:srgbClr val="002060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512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ФОРМАТЫ</a:t>
            </a:r>
            <a:endParaRPr lang="ru-RU" sz="3600" b="1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2501" y="2770451"/>
            <a:ext cx="33219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Презентация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компании</a:t>
            </a:r>
            <a:endParaRPr lang="ru-RU" sz="2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ru-RU" sz="2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2501" y="3521567"/>
            <a:ext cx="33219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Стендовая сессия / страница компании на портале акции, консультирование участников </a:t>
            </a:r>
          </a:p>
          <a:p>
            <a:endParaRPr lang="ru-RU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59330" y="2770451"/>
            <a:ext cx="33219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Экспресс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собеседования</a:t>
            </a:r>
            <a:endParaRPr lang="ru-RU" sz="2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ru-RU" sz="2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59330" y="3521567"/>
            <a:ext cx="33219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Возможность </a:t>
            </a:r>
            <a:r>
              <a:rPr lang="ru-RU" sz="1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быстрой </a:t>
            </a:r>
            <a:r>
              <a:rPr lang="ru-RU" sz="14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самопрезентации</a:t>
            </a:r>
            <a:r>
              <a:rPr lang="ru-RU" sz="1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кандидатов </a:t>
            </a:r>
          </a:p>
          <a:p>
            <a:endParaRPr lang="ru-RU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76159" y="2770451"/>
            <a:ext cx="33219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Дайджест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вакансий</a:t>
            </a:r>
            <a:endParaRPr lang="ru-RU" sz="2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ru-RU" sz="2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576159" y="3521567"/>
            <a:ext cx="33219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Уникальные предложения от </a:t>
            </a:r>
            <a:r>
              <a:rPr lang="ru-RU" sz="1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работодателей</a:t>
            </a:r>
            <a:endParaRPr lang="ru-RU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ru-RU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42501" y="4537230"/>
            <a:ext cx="33219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Мастер-классы</a:t>
            </a:r>
            <a:endParaRPr lang="ru-RU" sz="2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ru-RU" sz="2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42501" y="5011347"/>
            <a:ext cx="33219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Ценные знания и образовательные возможности от ведущих компаний </a:t>
            </a:r>
          </a:p>
          <a:p>
            <a:endParaRPr lang="ru-RU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59330" y="4537230"/>
            <a:ext cx="33219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Онлайн-марафон</a:t>
            </a:r>
            <a:endParaRPr lang="ru-RU" sz="2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ru-RU" sz="2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559330" y="5011347"/>
            <a:ext cx="33219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Лекции и </a:t>
            </a:r>
            <a:r>
              <a:rPr lang="ru-RU" sz="1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вебинары</a:t>
            </a:r>
            <a:r>
              <a:rPr lang="ru-RU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от </a:t>
            </a:r>
            <a:r>
              <a:rPr lang="ru-RU" sz="1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руководителей </a:t>
            </a:r>
            <a:r>
              <a:rPr lang="ru-RU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компаний, экспертов и HR-специалистов </a:t>
            </a:r>
          </a:p>
          <a:p>
            <a:endParaRPr lang="ru-RU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576159" y="4537230"/>
            <a:ext cx="33219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Золотая стажировка</a:t>
            </a:r>
            <a:endParaRPr lang="ru-RU" sz="2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ru-RU" sz="2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576159" y="5011347"/>
            <a:ext cx="33219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Возможность получить </a:t>
            </a:r>
            <a:r>
              <a:rPr lang="ru-RU" sz="1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реальный опыт </a:t>
            </a:r>
            <a:r>
              <a:rPr lang="ru-RU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в </a:t>
            </a:r>
            <a:r>
              <a:rPr lang="ru-RU" sz="1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одной </a:t>
            </a:r>
            <a:r>
              <a:rPr lang="ru-RU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из </a:t>
            </a:r>
            <a:r>
              <a:rPr lang="ru-RU" sz="1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крупнейших </a:t>
            </a:r>
            <a:r>
              <a:rPr lang="ru-RU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компаний страны </a:t>
            </a:r>
          </a:p>
          <a:p>
            <a:endParaRPr lang="ru-RU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198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002060"/>
                </a:solidFill>
                <a:latin typeface="Arial Black" charset="0"/>
                <a:ea typeface="Arial Black" charset="0"/>
                <a:cs typeface="Arial Black" charset="0"/>
              </a:rPr>
              <a:t>ПРОГРАММА</a:t>
            </a:r>
            <a:endParaRPr lang="ru-RU" sz="3600" b="1" dirty="0">
              <a:solidFill>
                <a:srgbClr val="002060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26505" y="2848275"/>
            <a:ext cx="28649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09 – 11 </a:t>
            </a:r>
            <a:r>
              <a:rPr lang="ru-RU" sz="1400" b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ноября </a:t>
            </a:r>
            <a:r>
              <a:rPr lang="ru-RU" sz="1400" b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2020</a:t>
            </a:r>
            <a:endParaRPr lang="ru-RU" sz="1400" b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ru-RU" sz="1400" b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6373" y="2848275"/>
            <a:ext cx="28649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Август – Сентябрь 2020</a:t>
            </a:r>
            <a:endParaRPr lang="ru-RU" sz="1400" b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ru-RU" sz="1400" b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34737" y="2848275"/>
            <a:ext cx="28649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Ноябрь 2020</a:t>
            </a:r>
            <a:endParaRPr lang="ru-RU" sz="1400" b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ru-RU" sz="1400" b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240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ИНФОРМАЦИОННОЕ ПРОДВИЖЕНИЕ</a:t>
            </a:r>
            <a:endParaRPr lang="ru-RU" sz="3600" b="1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100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Arial Black" charset="0"/>
                <a:ea typeface="Arial Black" charset="0"/>
                <a:cs typeface="Arial Black" charset="0"/>
              </a:rPr>
              <a:t>ВОЗМОЖНОСТИ ДЛЯ КОМПАНИИ</a:t>
            </a:r>
            <a:endParaRPr lang="ru-RU" sz="3600" b="1" dirty="0">
              <a:solidFill>
                <a:srgbClr val="002060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38200" y="1325563"/>
            <a:ext cx="10515600" cy="4190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000" dirty="0" smtClean="0">
                <a:latin typeface="Arial" charset="0"/>
                <a:ea typeface="Arial" charset="0"/>
                <a:cs typeface="Arial" charset="0"/>
              </a:rPr>
              <a:t>Информационное </a:t>
            </a:r>
            <a:r>
              <a:rPr lang="ru-RU" sz="2000" dirty="0">
                <a:latin typeface="Arial" charset="0"/>
                <a:ea typeface="Arial" charset="0"/>
                <a:cs typeface="Arial" charset="0"/>
              </a:rPr>
              <a:t>продвижение компании на федеральном уровне и в городах </a:t>
            </a:r>
            <a:r>
              <a:rPr lang="ru-RU" sz="2000" dirty="0" smtClean="0">
                <a:latin typeface="Arial" charset="0"/>
                <a:ea typeface="Arial" charset="0"/>
                <a:cs typeface="Arial" charset="0"/>
              </a:rPr>
              <a:t>участия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000" dirty="0">
                <a:latin typeface="Arial" charset="0"/>
                <a:ea typeface="Arial" charset="0"/>
                <a:cs typeface="Arial" charset="0"/>
              </a:rPr>
              <a:t>Привлечение лучших </a:t>
            </a:r>
            <a:r>
              <a:rPr lang="ru-RU" sz="2000" dirty="0" smtClean="0">
                <a:latin typeface="Arial" charset="0"/>
                <a:ea typeface="Arial" charset="0"/>
                <a:cs typeface="Arial" charset="0"/>
              </a:rPr>
              <a:t>соискателей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2000" dirty="0" smtClean="0">
                <a:latin typeface="Arial" charset="0"/>
                <a:ea typeface="Arial" charset="0"/>
                <a:cs typeface="Arial" charset="0"/>
              </a:rPr>
              <a:t>на </a:t>
            </a:r>
            <a:r>
              <a:rPr lang="ru-RU" sz="2000" dirty="0">
                <a:latin typeface="Arial" charset="0"/>
                <a:ea typeface="Arial" charset="0"/>
                <a:cs typeface="Arial" charset="0"/>
              </a:rPr>
              <a:t>работу в </a:t>
            </a:r>
            <a:r>
              <a:rPr lang="ru-RU" sz="2000" dirty="0" smtClean="0">
                <a:latin typeface="Arial" charset="0"/>
                <a:ea typeface="Arial" charset="0"/>
                <a:cs typeface="Arial" charset="0"/>
              </a:rPr>
              <a:t>компанию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000" dirty="0">
                <a:latin typeface="Arial" charset="0"/>
                <a:ea typeface="Arial" charset="0"/>
                <a:cs typeface="Arial" charset="0"/>
              </a:rPr>
              <a:t>Поддержка социально </a:t>
            </a:r>
            <a:r>
              <a:rPr lang="ru-RU" sz="2000" dirty="0" smtClean="0">
                <a:latin typeface="Arial" charset="0"/>
                <a:ea typeface="Arial" charset="0"/>
                <a:cs typeface="Arial" charset="0"/>
              </a:rPr>
              <a:t>значимого всероссийского проекта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000" dirty="0">
                <a:latin typeface="Arial" charset="0"/>
                <a:ea typeface="Arial" charset="0"/>
                <a:cs typeface="Arial" charset="0"/>
              </a:rPr>
              <a:t>Продвижение </a:t>
            </a:r>
            <a:r>
              <a:rPr lang="ru-RU" sz="2000" dirty="0" smtClean="0">
                <a:latin typeface="Arial" charset="0"/>
                <a:ea typeface="Arial" charset="0"/>
                <a:cs typeface="Arial" charset="0"/>
              </a:rPr>
              <a:t>стажерских программ </a:t>
            </a:r>
            <a:r>
              <a:rPr lang="ru-RU" sz="2000" dirty="0">
                <a:latin typeface="Arial" charset="0"/>
                <a:ea typeface="Arial" charset="0"/>
                <a:cs typeface="Arial" charset="0"/>
              </a:rPr>
              <a:t>и вакансий </a:t>
            </a:r>
            <a:r>
              <a:rPr lang="ru-RU" sz="2000" dirty="0" smtClean="0">
                <a:latin typeface="Arial" charset="0"/>
                <a:ea typeface="Arial" charset="0"/>
                <a:cs typeface="Arial" charset="0"/>
              </a:rPr>
              <a:t>для молодых </a:t>
            </a:r>
            <a:r>
              <a:rPr lang="ru-RU" sz="2000" dirty="0">
                <a:latin typeface="Arial" charset="0"/>
                <a:ea typeface="Arial" charset="0"/>
                <a:cs typeface="Arial" charset="0"/>
              </a:rPr>
              <a:t>специалистов </a:t>
            </a:r>
            <a:endParaRPr lang="ru-RU" sz="2000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000" dirty="0">
                <a:latin typeface="Arial" charset="0"/>
                <a:ea typeface="Arial" charset="0"/>
                <a:cs typeface="Arial" charset="0"/>
              </a:rPr>
              <a:t>Решение GR задач </a:t>
            </a:r>
            <a:r>
              <a:rPr lang="ru-RU" sz="2000" dirty="0" smtClean="0">
                <a:latin typeface="Arial" charset="0"/>
                <a:ea typeface="Arial" charset="0"/>
                <a:cs typeface="Arial" charset="0"/>
              </a:rPr>
              <a:t>компании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2000" dirty="0" smtClean="0">
                <a:latin typeface="Arial" charset="0"/>
                <a:ea typeface="Arial" charset="0"/>
                <a:cs typeface="Arial" charset="0"/>
              </a:rPr>
              <a:t>на </a:t>
            </a:r>
            <a:r>
              <a:rPr lang="ru-RU" sz="2000" dirty="0">
                <a:latin typeface="Arial" charset="0"/>
                <a:ea typeface="Arial" charset="0"/>
                <a:cs typeface="Arial" charset="0"/>
              </a:rPr>
              <a:t>федеральном уровне</a:t>
            </a:r>
          </a:p>
          <a:p>
            <a:pPr>
              <a:lnSpc>
                <a:spcPct val="150000"/>
              </a:lnSpc>
            </a:pPr>
            <a:endParaRPr lang="ru-RU" sz="2000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endParaRPr lang="ru-RU" sz="2000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endParaRPr lang="ru-RU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321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002060"/>
                </a:solidFill>
                <a:latin typeface="Arial Black" charset="0"/>
                <a:ea typeface="Arial Black" charset="0"/>
                <a:cs typeface="Arial Black" charset="0"/>
              </a:rPr>
              <a:t>ОПИСАНИЕ АКТИВНОСТЕЙ</a:t>
            </a:r>
            <a:endParaRPr lang="ru-RU" sz="3600" b="1" dirty="0">
              <a:solidFill>
                <a:srgbClr val="002060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38200" y="1325563"/>
            <a:ext cx="10515600" cy="6036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000" dirty="0" smtClean="0">
                <a:latin typeface="Arial" charset="0"/>
                <a:ea typeface="Arial" charset="0"/>
                <a:cs typeface="Arial" charset="0"/>
              </a:rPr>
              <a:t>Рекламная </a:t>
            </a:r>
            <a:r>
              <a:rPr lang="ru-RU" sz="2000" dirty="0">
                <a:latin typeface="Arial" charset="0"/>
                <a:ea typeface="Arial" charset="0"/>
                <a:cs typeface="Arial" charset="0"/>
              </a:rPr>
              <a:t>кампания в городах проведения </a:t>
            </a:r>
            <a:r>
              <a:rPr lang="ru-RU" sz="2000" dirty="0" smtClean="0">
                <a:latin typeface="Arial" charset="0"/>
                <a:ea typeface="Arial" charset="0"/>
                <a:cs typeface="Arial" charset="0"/>
              </a:rPr>
              <a:t>акции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000" dirty="0">
                <a:latin typeface="Arial" charset="0"/>
                <a:ea typeface="Arial" charset="0"/>
                <a:cs typeface="Arial" charset="0"/>
              </a:rPr>
              <a:t>Размещение постов о </a:t>
            </a:r>
            <a:r>
              <a:rPr lang="ru-RU" sz="2000" dirty="0" smtClean="0">
                <a:latin typeface="Arial" charset="0"/>
                <a:ea typeface="Arial" charset="0"/>
                <a:cs typeface="Arial" charset="0"/>
              </a:rPr>
              <a:t>компании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000" dirty="0">
                <a:latin typeface="Arial" charset="0"/>
                <a:ea typeface="Arial" charset="0"/>
                <a:cs typeface="Arial" charset="0"/>
              </a:rPr>
              <a:t>Презентация компании (формат как офлайн, так и онлайн</a:t>
            </a:r>
            <a:r>
              <a:rPr lang="ru-RU" sz="2000" dirty="0" smtClean="0">
                <a:latin typeface="Arial" charset="0"/>
                <a:ea typeface="Arial" charset="0"/>
                <a:cs typeface="Arial" charset="0"/>
              </a:rPr>
              <a:t>)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000" dirty="0">
                <a:latin typeface="Arial" charset="0"/>
                <a:ea typeface="Arial" charset="0"/>
                <a:cs typeface="Arial" charset="0"/>
              </a:rPr>
              <a:t>Информирование о карьерных предложениях компании через </a:t>
            </a:r>
            <a:r>
              <a:rPr lang="ru-RU" sz="2000" dirty="0" smtClean="0">
                <a:latin typeface="Arial" charset="0"/>
                <a:ea typeface="Arial" charset="0"/>
                <a:cs typeface="Arial" charset="0"/>
              </a:rPr>
              <a:t>HR-бот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000" dirty="0">
                <a:latin typeface="Arial" charset="0"/>
                <a:ea typeface="Arial" charset="0"/>
                <a:cs typeface="Arial" charset="0"/>
              </a:rPr>
              <a:t>Проведение </a:t>
            </a:r>
            <a:r>
              <a:rPr lang="ru-RU" sz="2000" dirty="0" err="1">
                <a:latin typeface="Arial" charset="0"/>
                <a:ea typeface="Arial" charset="0"/>
                <a:cs typeface="Arial" charset="0"/>
              </a:rPr>
              <a:t>e-mail</a:t>
            </a:r>
            <a:r>
              <a:rPr lang="ru-RU" sz="2000" dirty="0">
                <a:latin typeface="Arial" charset="0"/>
                <a:ea typeface="Arial" charset="0"/>
                <a:cs typeface="Arial" charset="0"/>
              </a:rPr>
              <a:t> рассылок по базе вуза и базе участников </a:t>
            </a:r>
            <a:r>
              <a:rPr lang="ru-RU" sz="2000" dirty="0" smtClean="0">
                <a:latin typeface="Arial" charset="0"/>
                <a:ea typeface="Arial" charset="0"/>
                <a:cs typeface="Arial" charset="0"/>
              </a:rPr>
              <a:t>проекта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000" dirty="0">
                <a:latin typeface="Arial" charset="0"/>
                <a:ea typeface="Arial" charset="0"/>
                <a:cs typeface="Arial" charset="0"/>
              </a:rPr>
              <a:t>Онлайн интервьюирование </a:t>
            </a:r>
            <a:r>
              <a:rPr lang="ru-RU" sz="2000" dirty="0" smtClean="0">
                <a:latin typeface="Arial" charset="0"/>
                <a:ea typeface="Arial" charset="0"/>
                <a:cs typeface="Arial" charset="0"/>
              </a:rPr>
              <a:t>участников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2000" dirty="0" smtClean="0">
                <a:latin typeface="Arial" charset="0"/>
                <a:ea typeface="Arial" charset="0"/>
                <a:cs typeface="Arial" charset="0"/>
              </a:rPr>
              <a:t>мероприятия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000" dirty="0">
                <a:latin typeface="Arial" charset="0"/>
                <a:ea typeface="Arial" charset="0"/>
                <a:cs typeface="Arial" charset="0"/>
              </a:rPr>
              <a:t>Проведение онлайн трансляции лекции представителя </a:t>
            </a:r>
            <a:r>
              <a:rPr lang="ru-RU" sz="2000" dirty="0" smtClean="0">
                <a:latin typeface="Arial" charset="0"/>
                <a:ea typeface="Arial" charset="0"/>
                <a:cs typeface="Arial" charset="0"/>
              </a:rPr>
              <a:t>компании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000" dirty="0">
                <a:latin typeface="Arial" charset="0"/>
                <a:ea typeface="Arial" charset="0"/>
                <a:cs typeface="Arial" charset="0"/>
              </a:rPr>
              <a:t>Проведение онлайн / офлайн мастер </a:t>
            </a:r>
            <a:r>
              <a:rPr lang="ru-RU" sz="2000" dirty="0" smtClean="0">
                <a:latin typeface="Arial" charset="0"/>
                <a:ea typeface="Arial" charset="0"/>
                <a:cs typeface="Arial" charset="0"/>
              </a:rPr>
              <a:t>класса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000" dirty="0">
                <a:latin typeface="Arial" charset="0"/>
                <a:ea typeface="Arial" charset="0"/>
                <a:cs typeface="Arial" charset="0"/>
              </a:rPr>
              <a:t>Доступ к базе резюме участников </a:t>
            </a:r>
            <a:r>
              <a:rPr lang="ru-RU" sz="2000" dirty="0" smtClean="0">
                <a:latin typeface="Arial" charset="0"/>
                <a:ea typeface="Arial" charset="0"/>
                <a:cs typeface="Arial" charset="0"/>
              </a:rPr>
              <a:t>проекта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000" dirty="0">
                <a:latin typeface="Arial" charset="0"/>
                <a:ea typeface="Arial" charset="0"/>
                <a:cs typeface="Arial" charset="0"/>
              </a:rPr>
              <a:t>Размещение информации на официальном сайте мероприятия в соответствующем разделе</a:t>
            </a:r>
            <a:endParaRPr lang="ru-RU" sz="2000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endParaRPr lang="ru-RU" sz="2000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endParaRPr lang="ru-RU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3108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315</Words>
  <Application>Microsoft Office PowerPoint</Application>
  <PresentationFormat>Произвольный</PresentationFormat>
  <Paragraphs>63</Paragraphs>
  <Slides>10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ОПИСАНИЕ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ВОЗМОЖНОСТИ ДЛЯ КОМПАНИИ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Пользователь Windows</cp:lastModifiedBy>
  <cp:revision>9</cp:revision>
  <dcterms:created xsi:type="dcterms:W3CDTF">2020-09-11T11:54:51Z</dcterms:created>
  <dcterms:modified xsi:type="dcterms:W3CDTF">2020-09-16T10:03:10Z</dcterms:modified>
</cp:coreProperties>
</file>